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8"/>
  </p:notesMasterIdLst>
  <p:sldIdLst>
    <p:sldId id="256" r:id="rId2"/>
    <p:sldId id="257" r:id="rId3"/>
    <p:sldId id="342" r:id="rId4"/>
    <p:sldId id="317" r:id="rId5"/>
    <p:sldId id="258" r:id="rId6"/>
    <p:sldId id="282" r:id="rId7"/>
    <p:sldId id="306" r:id="rId8"/>
    <p:sldId id="307" r:id="rId9"/>
    <p:sldId id="279" r:id="rId10"/>
    <p:sldId id="344" r:id="rId11"/>
    <p:sldId id="284" r:id="rId12"/>
    <p:sldId id="285" r:id="rId13"/>
    <p:sldId id="266" r:id="rId14"/>
    <p:sldId id="281" r:id="rId15"/>
    <p:sldId id="286" r:id="rId16"/>
    <p:sldId id="259" r:id="rId17"/>
    <p:sldId id="343" r:id="rId18"/>
    <p:sldId id="267" r:id="rId19"/>
    <p:sldId id="268" r:id="rId20"/>
    <p:sldId id="299" r:id="rId21"/>
    <p:sldId id="300" r:id="rId22"/>
    <p:sldId id="301" r:id="rId23"/>
    <p:sldId id="302" r:id="rId24"/>
    <p:sldId id="303" r:id="rId25"/>
    <p:sldId id="304" r:id="rId26"/>
    <p:sldId id="353" r:id="rId27"/>
    <p:sldId id="352" r:id="rId28"/>
    <p:sldId id="265" r:id="rId29"/>
    <p:sldId id="280" r:id="rId30"/>
    <p:sldId id="345" r:id="rId31"/>
    <p:sldId id="305" r:id="rId32"/>
    <p:sldId id="308" r:id="rId33"/>
    <p:sldId id="357" r:id="rId34"/>
    <p:sldId id="260" r:id="rId35"/>
    <p:sldId id="261" r:id="rId36"/>
    <p:sldId id="346" r:id="rId37"/>
    <p:sldId id="359" r:id="rId38"/>
    <p:sldId id="360" r:id="rId39"/>
    <p:sldId id="361" r:id="rId40"/>
    <p:sldId id="358" r:id="rId41"/>
    <p:sldId id="276" r:id="rId42"/>
    <p:sldId id="292" r:id="rId43"/>
    <p:sldId id="309" r:id="rId44"/>
    <p:sldId id="311" r:id="rId45"/>
    <p:sldId id="328" r:id="rId46"/>
    <p:sldId id="327" r:id="rId47"/>
    <p:sldId id="329" r:id="rId48"/>
    <p:sldId id="287" r:id="rId49"/>
    <p:sldId id="312" r:id="rId50"/>
    <p:sldId id="288" r:id="rId51"/>
    <p:sldId id="289" r:id="rId52"/>
    <p:sldId id="290" r:id="rId53"/>
    <p:sldId id="293" r:id="rId54"/>
    <p:sldId id="291" r:id="rId55"/>
    <p:sldId id="318" r:id="rId56"/>
    <p:sldId id="319" r:id="rId57"/>
    <p:sldId id="320" r:id="rId58"/>
    <p:sldId id="321" r:id="rId59"/>
    <p:sldId id="322" r:id="rId60"/>
    <p:sldId id="323" r:id="rId61"/>
    <p:sldId id="324" r:id="rId62"/>
    <p:sldId id="325" r:id="rId63"/>
    <p:sldId id="326" r:id="rId64"/>
    <p:sldId id="310" r:id="rId65"/>
    <p:sldId id="355" r:id="rId66"/>
    <p:sldId id="331" r:id="rId67"/>
    <p:sldId id="295" r:id="rId68"/>
    <p:sldId id="337" r:id="rId69"/>
    <p:sldId id="338" r:id="rId70"/>
    <p:sldId id="339" r:id="rId71"/>
    <p:sldId id="340" r:id="rId72"/>
    <p:sldId id="333" r:id="rId73"/>
    <p:sldId id="296" r:id="rId74"/>
    <p:sldId id="332" r:id="rId75"/>
    <p:sldId id="334" r:id="rId76"/>
    <p:sldId id="356" r:id="rId77"/>
    <p:sldId id="348" r:id="rId78"/>
    <p:sldId id="272" r:id="rId79"/>
    <p:sldId id="273" r:id="rId80"/>
    <p:sldId id="275" r:id="rId81"/>
    <p:sldId id="274" r:id="rId82"/>
    <p:sldId id="270" r:id="rId83"/>
    <p:sldId id="349" r:id="rId84"/>
    <p:sldId id="314" r:id="rId85"/>
    <p:sldId id="278" r:id="rId86"/>
    <p:sldId id="313"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E98D7-908D-C8F3-D38B-263B66468221}" v="5" dt="2018-08-18T11:35:56.024"/>
    <p1510:client id="{20B8020F-4A8C-6D67-5184-9DA57D4F9497}" v="12" dt="2018-08-22T01:44:55.959"/>
    <p1510:client id="{442155F2-1834-B6FD-C9AA-F65C19CBFBD0}" v="2" dt="2018-08-19T22:03:58.207"/>
    <p1510:client id="{78044F43-7154-2C98-DDA6-7A0812BE515A}" v="1" dt="2018-08-18T17:02:16.255"/>
    <p1510:client id="{B82C219C-7F32-E7AB-D439-56F4CE9020B2}" v="5" dt="2018-08-18T17:21:15.987"/>
    <p1510:client id="{ECAC5DFB-304C-E803-1EEE-99F6D4E5971C}" v="1" dt="2018-08-25T17:03:27.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9" autoAdjust="0"/>
    <p:restoredTop sz="94660"/>
  </p:normalViewPr>
  <p:slideViewPr>
    <p:cSldViewPr snapToGrid="0">
      <p:cViewPr varScale="1">
        <p:scale>
          <a:sx n="112" d="100"/>
          <a:sy n="112" d="100"/>
        </p:scale>
        <p:origin x="20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jamin Payne" userId="S::benpayne@umbc.edu::b61ff11c-ba68-49af-b001-f9f234a6aca3" providerId="AD" clId="Web-{5FBBA0C5-54EF-F706-78D5-8F3A0FA5F19D}"/>
    <pc:docChg chg="modSld">
      <pc:chgData name="Benjamin Payne" userId="S::benpayne@umbc.edu::b61ff11c-ba68-49af-b001-f9f234a6aca3" providerId="AD" clId="Web-{5FBBA0C5-54EF-F706-78D5-8F3A0FA5F19D}" dt="2018-08-24T02:19:15.542" v="2"/>
      <pc:docMkLst>
        <pc:docMk/>
      </pc:docMkLst>
      <pc:sldChg chg="modNotes">
        <pc:chgData name="Benjamin Payne" userId="S::benpayne@umbc.edu::b61ff11c-ba68-49af-b001-f9f234a6aca3" providerId="AD" clId="Web-{5FBBA0C5-54EF-F706-78D5-8F3A0FA5F19D}" dt="2018-08-24T02:19:03.511" v="1"/>
        <pc:sldMkLst>
          <pc:docMk/>
          <pc:sldMk cId="100479238" sldId="325"/>
        </pc:sldMkLst>
      </pc:sldChg>
      <pc:sldChg chg="modNotes">
        <pc:chgData name="Benjamin Payne" userId="S::benpayne@umbc.edu::b61ff11c-ba68-49af-b001-f9f234a6aca3" providerId="AD" clId="Web-{5FBBA0C5-54EF-F706-78D5-8F3A0FA5F19D}" dt="2018-08-24T02:19:15.542" v="2"/>
        <pc:sldMkLst>
          <pc:docMk/>
          <pc:sldMk cId="847801932" sldId="326"/>
        </pc:sldMkLst>
      </pc:sldChg>
    </pc:docChg>
  </pc:docChgLst>
  <pc:docChgLst>
    <pc:chgData name="Benjamin Payne" userId="S::benpayne@umbc.edu::b61ff11c-ba68-49af-b001-f9f234a6aca3" providerId="AD" clId="Web-{2691045E-74F0-9AE5-D499-933BDD3365C6}"/>
    <pc:docChg chg="addSld delSld modSld sldOrd">
      <pc:chgData name="Benjamin Payne" userId="S::benpayne@umbc.edu::b61ff11c-ba68-49af-b001-f9f234a6aca3" providerId="AD" clId="Web-{2691045E-74F0-9AE5-D499-933BDD3365C6}" dt="2018-08-22T22:52:37.875" v="187" actId="20577"/>
      <pc:docMkLst>
        <pc:docMk/>
      </pc:docMkLst>
      <pc:sldChg chg="modSp new ord">
        <pc:chgData name="Benjamin Payne" userId="S::benpayne@umbc.edu::b61ff11c-ba68-49af-b001-f9f234a6aca3" providerId="AD" clId="Web-{2691045E-74F0-9AE5-D499-933BDD3365C6}" dt="2018-08-22T22:52:35.969" v="185" actId="20577"/>
        <pc:sldMkLst>
          <pc:docMk/>
          <pc:sldMk cId="2495309127" sldId="317"/>
        </pc:sldMkLst>
        <pc:spChg chg="mod">
          <ac:chgData name="Benjamin Payne" userId="S::benpayne@umbc.edu::b61ff11c-ba68-49af-b001-f9f234a6aca3" providerId="AD" clId="Web-{2691045E-74F0-9AE5-D499-933BDD3365C6}" dt="2018-08-22T22:08:38.312" v="16" actId="20577"/>
          <ac:spMkLst>
            <pc:docMk/>
            <pc:sldMk cId="2495309127" sldId="317"/>
            <ac:spMk id="2" creationId="{9BEB731C-8C83-4689-BECF-EE0CF0C5AEF3}"/>
          </ac:spMkLst>
        </pc:spChg>
        <pc:spChg chg="mod">
          <ac:chgData name="Benjamin Payne" userId="S::benpayne@umbc.edu::b61ff11c-ba68-49af-b001-f9f234a6aca3" providerId="AD" clId="Web-{2691045E-74F0-9AE5-D499-933BDD3365C6}" dt="2018-08-22T22:52:35.969" v="185" actId="20577"/>
          <ac:spMkLst>
            <pc:docMk/>
            <pc:sldMk cId="2495309127" sldId="317"/>
            <ac:spMk id="3" creationId="{AD836B87-E71A-433C-94AC-19BC9FA22FBD}"/>
          </ac:spMkLst>
        </pc:spChg>
      </pc:sldChg>
      <pc:sldChg chg="add del replId">
        <pc:chgData name="Benjamin Payne" userId="S::benpayne@umbc.edu::b61ff11c-ba68-49af-b001-f9f234a6aca3" providerId="AD" clId="Web-{2691045E-74F0-9AE5-D499-933BDD3365C6}" dt="2018-08-22T22:08:09.515" v="1"/>
        <pc:sldMkLst>
          <pc:docMk/>
          <pc:sldMk cId="4215032454" sldId="317"/>
        </pc:sldMkLst>
      </pc:sldChg>
      <pc:sldChg chg="new del">
        <pc:chgData name="Benjamin Payne" userId="S::benpayne@umbc.edu::b61ff11c-ba68-49af-b001-f9f234a6aca3" providerId="AD" clId="Web-{2691045E-74F0-9AE5-D499-933BDD3365C6}" dt="2018-08-22T22:12:18.393" v="170"/>
        <pc:sldMkLst>
          <pc:docMk/>
          <pc:sldMk cId="2223771999" sldId="318"/>
        </pc:sldMkLst>
      </pc:sldChg>
    </pc:docChg>
  </pc:docChgLst>
  <pc:docChgLst>
    <pc:chgData name="Benjamin Payne" userId="S::benpayne@umbc.edu::b61ff11c-ba68-49af-b001-f9f234a6aca3" providerId="AD" clId="Web-{90728697-CBDA-069F-01AF-583B980AB2BE}"/>
    <pc:docChg chg="modSld">
      <pc:chgData name="Benjamin Payne" userId="S::benpayne@umbc.edu::b61ff11c-ba68-49af-b001-f9f234a6aca3" providerId="AD" clId="Web-{90728697-CBDA-069F-01AF-583B980AB2BE}" dt="2018-08-27T23:13:53.127" v="11" actId="20577"/>
      <pc:docMkLst>
        <pc:docMk/>
      </pc:docMkLst>
      <pc:sldChg chg="modSp">
        <pc:chgData name="Benjamin Payne" userId="S::benpayne@umbc.edu::b61ff11c-ba68-49af-b001-f9f234a6aca3" providerId="AD" clId="Web-{90728697-CBDA-069F-01AF-583B980AB2BE}" dt="2018-08-27T23:13:53.127" v="10" actId="20577"/>
        <pc:sldMkLst>
          <pc:docMk/>
          <pc:sldMk cId="1316053804" sldId="283"/>
        </pc:sldMkLst>
        <pc:spChg chg="mod">
          <ac:chgData name="Benjamin Payne" userId="S::benpayne@umbc.edu::b61ff11c-ba68-49af-b001-f9f234a6aca3" providerId="AD" clId="Web-{90728697-CBDA-069F-01AF-583B980AB2BE}" dt="2018-08-27T23:13:53.127" v="1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1696B92A-F2F8-F759-099E-07F2A8CC0B0D}"/>
    <pc:docChg chg="modSld">
      <pc:chgData name="Benjamin Payne" userId="S::benpayne@umbc.edu::b61ff11c-ba68-49af-b001-f9f234a6aca3" providerId="AD" clId="Web-{1696B92A-F2F8-F759-099E-07F2A8CC0B0D}" dt="2018-08-30T21:35:02.447" v="2" actId="20577"/>
      <pc:docMkLst>
        <pc:docMk/>
      </pc:docMkLst>
      <pc:sldChg chg="modSp">
        <pc:chgData name="Benjamin Payne" userId="S::benpayne@umbc.edu::b61ff11c-ba68-49af-b001-f9f234a6aca3" providerId="AD" clId="Web-{1696B92A-F2F8-F759-099E-07F2A8CC0B0D}" dt="2018-08-30T21:35:01.228" v="0" actId="20577"/>
        <pc:sldMkLst>
          <pc:docMk/>
          <pc:sldMk cId="3807539700" sldId="321"/>
        </pc:sldMkLst>
        <pc:spChg chg="mod">
          <ac:chgData name="Benjamin Payne" userId="S::benpayne@umbc.edu::b61ff11c-ba68-49af-b001-f9f234a6aca3" providerId="AD" clId="Web-{1696B92A-F2F8-F759-099E-07F2A8CC0B0D}" dt="2018-08-30T21:35:01.228" v="0" actId="20577"/>
          <ac:spMkLst>
            <pc:docMk/>
            <pc:sldMk cId="3807539700" sldId="321"/>
            <ac:spMk id="3" creationId="{9A6D76D1-0FD2-44D1-888E-57B09F93CB68}"/>
          </ac:spMkLst>
        </pc:spChg>
      </pc:sldChg>
    </pc:docChg>
  </pc:docChgLst>
  <pc:docChgLst>
    <pc:chgData name="Benjamin Payne" userId="S::benpayne@umbc.edu::b61ff11c-ba68-49af-b001-f9f234a6aca3" providerId="AD" clId="Web-{4A13CD26-DAAC-DED1-9472-7732AD54DF4F}"/>
    <pc:docChg chg="addSld modSld">
      <pc:chgData name="Benjamin Payne" userId="S::benpayne@umbc.edu::b61ff11c-ba68-49af-b001-f9f234a6aca3" providerId="AD" clId="Web-{4A13CD26-DAAC-DED1-9472-7732AD54DF4F}" dt="2018-12-23T19:40:13.205" v="219" actId="20577"/>
      <pc:docMkLst>
        <pc:docMk/>
      </pc:docMkLst>
      <pc:sldChg chg="modSp">
        <pc:chgData name="Benjamin Payne" userId="S::benpayne@umbc.edu::b61ff11c-ba68-49af-b001-f9f234a6aca3" providerId="AD" clId="Web-{4A13CD26-DAAC-DED1-9472-7732AD54DF4F}" dt="2018-12-23T19:34:07.360" v="10" actId="20577"/>
        <pc:sldMkLst>
          <pc:docMk/>
          <pc:sldMk cId="109857222" sldId="256"/>
        </pc:sldMkLst>
        <pc:spChg chg="mod">
          <ac:chgData name="Benjamin Payne" userId="S::benpayne@umbc.edu::b61ff11c-ba68-49af-b001-f9f234a6aca3" providerId="AD" clId="Web-{4A13CD26-DAAC-DED1-9472-7732AD54DF4F}" dt="2018-12-23T19:33:59.407" v="2" actId="20577"/>
          <ac:spMkLst>
            <pc:docMk/>
            <pc:sldMk cId="109857222" sldId="256"/>
            <ac:spMk id="2" creationId="{00000000-0000-0000-0000-000000000000}"/>
          </ac:spMkLst>
        </pc:spChg>
        <pc:spChg chg="mod">
          <ac:chgData name="Benjamin Payne" userId="S::benpayne@umbc.edu::b61ff11c-ba68-49af-b001-f9f234a6aca3" providerId="AD" clId="Web-{4A13CD26-DAAC-DED1-9472-7732AD54DF4F}" dt="2018-12-23T19:34:07.360" v="10" actId="20577"/>
          <ac:spMkLst>
            <pc:docMk/>
            <pc:sldMk cId="109857222" sldId="256"/>
            <ac:spMk id="3" creationId="{00000000-0000-0000-0000-000000000000}"/>
          </ac:spMkLst>
        </pc:spChg>
      </pc:sldChg>
      <pc:sldChg chg="modSp">
        <pc:chgData name="Benjamin Payne" userId="S::benpayne@umbc.edu::b61ff11c-ba68-49af-b001-f9f234a6aca3" providerId="AD" clId="Web-{4A13CD26-DAAC-DED1-9472-7732AD54DF4F}" dt="2018-12-23T19:34:50.469" v="29" actId="20577"/>
        <pc:sldMkLst>
          <pc:docMk/>
          <pc:sldMk cId="1847525645" sldId="257"/>
        </pc:sldMkLst>
        <pc:spChg chg="mod">
          <ac:chgData name="Benjamin Payne" userId="S::benpayne@umbc.edu::b61ff11c-ba68-49af-b001-f9f234a6aca3" providerId="AD" clId="Web-{4A13CD26-DAAC-DED1-9472-7732AD54DF4F}" dt="2018-12-23T19:34:50.469" v="29" actId="20577"/>
          <ac:spMkLst>
            <pc:docMk/>
            <pc:sldMk cId="1847525645" sldId="257"/>
            <ac:spMk id="3" creationId="{93BBC295-1D9C-48E2-BFC5-73DAD68A82CF}"/>
          </ac:spMkLst>
        </pc:spChg>
      </pc:sldChg>
      <pc:sldChg chg="modSp">
        <pc:chgData name="Benjamin Payne" userId="S::benpayne@umbc.edu::b61ff11c-ba68-49af-b001-f9f234a6aca3" providerId="AD" clId="Web-{4A13CD26-DAAC-DED1-9472-7732AD54DF4F}" dt="2018-12-23T19:37:51.783" v="103" actId="1076"/>
        <pc:sldMkLst>
          <pc:docMk/>
          <pc:sldMk cId="3638516464" sldId="258"/>
        </pc:sldMkLst>
        <pc:spChg chg="mod">
          <ac:chgData name="Benjamin Payne" userId="S::benpayne@umbc.edu::b61ff11c-ba68-49af-b001-f9f234a6aca3" providerId="AD" clId="Web-{4A13CD26-DAAC-DED1-9472-7732AD54DF4F}" dt="2018-12-23T19:37:51.783" v="103" actId="1076"/>
          <ac:spMkLst>
            <pc:docMk/>
            <pc:sldMk cId="3638516464" sldId="258"/>
            <ac:spMk id="3" creationId="{C9592A17-C0D4-468F-AD2B-FB8CE21AC6D5}"/>
          </ac:spMkLst>
        </pc:spChg>
      </pc:sldChg>
      <pc:sldChg chg="modSp">
        <pc:chgData name="Benjamin Payne" userId="S::benpayne@umbc.edu::b61ff11c-ba68-49af-b001-f9f234a6aca3" providerId="AD" clId="Web-{4A13CD26-DAAC-DED1-9472-7732AD54DF4F}" dt="2018-12-23T19:39:07.580" v="183" actId="20577"/>
        <pc:sldMkLst>
          <pc:docMk/>
          <pc:sldMk cId="1316053804" sldId="283"/>
        </pc:sldMkLst>
        <pc:spChg chg="mod">
          <ac:chgData name="Benjamin Payne" userId="S::benpayne@umbc.edu::b61ff11c-ba68-49af-b001-f9f234a6aca3" providerId="AD" clId="Web-{4A13CD26-DAAC-DED1-9472-7732AD54DF4F}" dt="2018-12-23T19:38:43.408" v="151" actId="20577"/>
          <ac:spMkLst>
            <pc:docMk/>
            <pc:sldMk cId="1316053804" sldId="283"/>
            <ac:spMk id="3" creationId="{E99E1B89-FFE2-4D51-8F92-85A774213868}"/>
          </ac:spMkLst>
        </pc:spChg>
        <pc:spChg chg="mod">
          <ac:chgData name="Benjamin Payne" userId="S::benpayne@umbc.edu::b61ff11c-ba68-49af-b001-f9f234a6aca3" providerId="AD" clId="Web-{4A13CD26-DAAC-DED1-9472-7732AD54DF4F}" dt="2018-12-23T19:39:07.580" v="183" actId="20577"/>
          <ac:spMkLst>
            <pc:docMk/>
            <pc:sldMk cId="1316053804" sldId="283"/>
            <ac:spMk id="4" creationId="{247099E7-9E25-484C-95AE-6B82A119B5B0}"/>
          </ac:spMkLst>
        </pc:spChg>
      </pc:sldChg>
      <pc:sldChg chg="modSp">
        <pc:chgData name="Benjamin Payne" userId="S::benpayne@umbc.edu::b61ff11c-ba68-49af-b001-f9f234a6aca3" providerId="AD" clId="Web-{4A13CD26-DAAC-DED1-9472-7732AD54DF4F}" dt="2018-12-23T19:38:16.017" v="110" actId="20577"/>
        <pc:sldMkLst>
          <pc:docMk/>
          <pc:sldMk cId="2921916629" sldId="306"/>
        </pc:sldMkLst>
        <pc:spChg chg="mod">
          <ac:chgData name="Benjamin Payne" userId="S::benpayne@umbc.edu::b61ff11c-ba68-49af-b001-f9f234a6aca3" providerId="AD" clId="Web-{4A13CD26-DAAC-DED1-9472-7732AD54DF4F}" dt="2018-12-23T19:38:16.017" v="110" actId="20577"/>
          <ac:spMkLst>
            <pc:docMk/>
            <pc:sldMk cId="2921916629" sldId="306"/>
            <ac:spMk id="4" creationId="{08DDA111-E80E-4A60-BCDC-73173D1B1EB0}"/>
          </ac:spMkLst>
        </pc:spChg>
      </pc:sldChg>
      <pc:sldChg chg="modSp">
        <pc:chgData name="Benjamin Payne" userId="S::benpayne@umbc.edu::b61ff11c-ba68-49af-b001-f9f234a6aca3" providerId="AD" clId="Web-{4A13CD26-DAAC-DED1-9472-7732AD54DF4F}" dt="2018-12-23T19:35:56.719" v="51" actId="20577"/>
        <pc:sldMkLst>
          <pc:docMk/>
          <pc:sldMk cId="2495309127" sldId="317"/>
        </pc:sldMkLst>
        <pc:spChg chg="mod">
          <ac:chgData name="Benjamin Payne" userId="S::benpayne@umbc.edu::b61ff11c-ba68-49af-b001-f9f234a6aca3" providerId="AD" clId="Web-{4A13CD26-DAAC-DED1-9472-7732AD54DF4F}" dt="2018-12-23T19:35:56.719" v="51" actId="20577"/>
          <ac:spMkLst>
            <pc:docMk/>
            <pc:sldMk cId="2495309127" sldId="317"/>
            <ac:spMk id="4" creationId="{D887C6DA-BB58-44EE-A8FD-D95576C3C62F}"/>
          </ac:spMkLst>
        </pc:spChg>
      </pc:sldChg>
      <pc:sldChg chg="modSp add replId">
        <pc:chgData name="Benjamin Payne" userId="S::benpayne@umbc.edu::b61ff11c-ba68-49af-b001-f9f234a6aca3" providerId="AD" clId="Web-{4A13CD26-DAAC-DED1-9472-7732AD54DF4F}" dt="2018-12-23T19:36:37.063" v="82" actId="20577"/>
        <pc:sldMkLst>
          <pc:docMk/>
          <pc:sldMk cId="3144882362" sldId="341"/>
        </pc:sldMkLst>
        <pc:spChg chg="mod">
          <ac:chgData name="Benjamin Payne" userId="S::benpayne@umbc.edu::b61ff11c-ba68-49af-b001-f9f234a6aca3" providerId="AD" clId="Web-{4A13CD26-DAAC-DED1-9472-7732AD54DF4F}" dt="2018-12-23T19:36:37.063" v="82" actId="20577"/>
          <ac:spMkLst>
            <pc:docMk/>
            <pc:sldMk cId="3144882362" sldId="341"/>
            <ac:spMk id="4" creationId="{D887C6DA-BB58-44EE-A8FD-D95576C3C62F}"/>
          </ac:spMkLst>
        </pc:spChg>
      </pc:sldChg>
      <pc:sldChg chg="addSp modSp new mod setBg">
        <pc:chgData name="Benjamin Payne" userId="S::benpayne@umbc.edu::b61ff11c-ba68-49af-b001-f9f234a6aca3" providerId="AD" clId="Web-{4A13CD26-DAAC-DED1-9472-7732AD54DF4F}" dt="2018-12-23T19:37:07.672" v="94" actId="20577"/>
        <pc:sldMkLst>
          <pc:docMk/>
          <pc:sldMk cId="4195706628" sldId="342"/>
        </pc:sldMkLst>
        <pc:spChg chg="mod">
          <ac:chgData name="Benjamin Payne" userId="S::benpayne@umbc.edu::b61ff11c-ba68-49af-b001-f9f234a6aca3" providerId="AD" clId="Web-{4A13CD26-DAAC-DED1-9472-7732AD54DF4F}" dt="2018-12-23T19:37:03.469" v="89" actId="20577"/>
          <ac:spMkLst>
            <pc:docMk/>
            <pc:sldMk cId="4195706628" sldId="342"/>
            <ac:spMk id="2" creationId="{75BE99CE-BDB3-4796-AFF7-E45FFF3AF747}"/>
          </ac:spMkLst>
        </pc:spChg>
        <pc:spChg chg="mod">
          <ac:chgData name="Benjamin Payne" userId="S::benpayne@umbc.edu::b61ff11c-ba68-49af-b001-f9f234a6aca3" providerId="AD" clId="Web-{4A13CD26-DAAC-DED1-9472-7732AD54DF4F}" dt="2018-12-23T19:37:07.672" v="94" actId="20577"/>
          <ac:spMkLst>
            <pc:docMk/>
            <pc:sldMk cId="4195706628" sldId="342"/>
            <ac:spMk id="3" creationId="{81C0DFA0-BCCA-46E1-A6E7-84DA8994EBDB}"/>
          </ac:spMkLst>
        </pc:spChg>
        <pc:spChg chg="add">
          <ac:chgData name="Benjamin Payne" userId="S::benpayne@umbc.edu::b61ff11c-ba68-49af-b001-f9f234a6aca3" providerId="AD" clId="Web-{4A13CD26-DAAC-DED1-9472-7732AD54DF4F}" dt="2018-12-23T19:36:58.813" v="86"/>
          <ac:spMkLst>
            <pc:docMk/>
            <pc:sldMk cId="4195706628" sldId="342"/>
            <ac:spMk id="8" creationId="{3B854194-185D-494D-905C-7C7CB2E30F6E}"/>
          </ac:spMkLst>
        </pc:spChg>
        <pc:spChg chg="add">
          <ac:chgData name="Benjamin Payne" userId="S::benpayne@umbc.edu::b61ff11c-ba68-49af-b001-f9f234a6aca3" providerId="AD" clId="Web-{4A13CD26-DAAC-DED1-9472-7732AD54DF4F}" dt="2018-12-23T19:36:58.813" v="86"/>
          <ac:spMkLst>
            <pc:docMk/>
            <pc:sldMk cId="4195706628" sldId="342"/>
            <ac:spMk id="10" creationId="{B4F5FA0D-0104-4987-8241-EFF7C85B88DE}"/>
          </ac:spMkLst>
        </pc:spChg>
        <pc:picChg chg="add">
          <ac:chgData name="Benjamin Payne" userId="S::benpayne@umbc.edu::b61ff11c-ba68-49af-b001-f9f234a6aca3" providerId="AD" clId="Web-{4A13CD26-DAAC-DED1-9472-7732AD54DF4F}" dt="2018-12-23T19:36:58.813" v="86"/>
          <ac:picMkLst>
            <pc:docMk/>
            <pc:sldMk cId="4195706628" sldId="342"/>
            <ac:picMk id="12" creationId="{2897127E-6CEF-446C-BE87-93B7C46E49D1}"/>
          </ac:picMkLst>
        </pc:picChg>
      </pc:sldChg>
      <pc:sldChg chg="addSp modSp new mod setBg">
        <pc:chgData name="Benjamin Payne" userId="S::benpayne@umbc.edu::b61ff11c-ba68-49af-b001-f9f234a6aca3" providerId="AD" clId="Web-{4A13CD26-DAAC-DED1-9472-7732AD54DF4F}" dt="2018-12-23T19:40:13.205" v="218" actId="20577"/>
        <pc:sldMkLst>
          <pc:docMk/>
          <pc:sldMk cId="589989171" sldId="343"/>
        </pc:sldMkLst>
        <pc:spChg chg="mod">
          <ac:chgData name="Benjamin Payne" userId="S::benpayne@umbc.edu::b61ff11c-ba68-49af-b001-f9f234a6aca3" providerId="AD" clId="Web-{4A13CD26-DAAC-DED1-9472-7732AD54DF4F}" dt="2018-12-23T19:40:03.752" v="195" actId="20577"/>
          <ac:spMkLst>
            <pc:docMk/>
            <pc:sldMk cId="589989171" sldId="343"/>
            <ac:spMk id="2" creationId="{D27D3CF1-F7DE-4BF9-9E57-48DD93EE6445}"/>
          </ac:spMkLst>
        </pc:spChg>
        <pc:spChg chg="mod">
          <ac:chgData name="Benjamin Payne" userId="S::benpayne@umbc.edu::b61ff11c-ba68-49af-b001-f9f234a6aca3" providerId="AD" clId="Web-{4A13CD26-DAAC-DED1-9472-7732AD54DF4F}" dt="2018-12-23T19:40:13.205" v="218" actId="20577"/>
          <ac:spMkLst>
            <pc:docMk/>
            <pc:sldMk cId="589989171" sldId="343"/>
            <ac:spMk id="3" creationId="{9EA39946-C6D3-43D1-BEEA-A6F81A1E27AB}"/>
          </ac:spMkLst>
        </pc:spChg>
        <pc:spChg chg="add">
          <ac:chgData name="Benjamin Payne" userId="S::benpayne@umbc.edu::b61ff11c-ba68-49af-b001-f9f234a6aca3" providerId="AD" clId="Web-{4A13CD26-DAAC-DED1-9472-7732AD54DF4F}" dt="2018-12-23T19:39:56.378" v="186"/>
          <ac:spMkLst>
            <pc:docMk/>
            <pc:sldMk cId="589989171" sldId="343"/>
            <ac:spMk id="8" creationId="{3B854194-185D-494D-905C-7C7CB2E30F6E}"/>
          </ac:spMkLst>
        </pc:spChg>
        <pc:spChg chg="add">
          <ac:chgData name="Benjamin Payne" userId="S::benpayne@umbc.edu::b61ff11c-ba68-49af-b001-f9f234a6aca3" providerId="AD" clId="Web-{4A13CD26-DAAC-DED1-9472-7732AD54DF4F}" dt="2018-12-23T19:39:56.378" v="186"/>
          <ac:spMkLst>
            <pc:docMk/>
            <pc:sldMk cId="589989171" sldId="343"/>
            <ac:spMk id="10" creationId="{B4F5FA0D-0104-4987-8241-EFF7C85B88DE}"/>
          </ac:spMkLst>
        </pc:spChg>
        <pc:picChg chg="add">
          <ac:chgData name="Benjamin Payne" userId="S::benpayne@umbc.edu::b61ff11c-ba68-49af-b001-f9f234a6aca3" providerId="AD" clId="Web-{4A13CD26-DAAC-DED1-9472-7732AD54DF4F}" dt="2018-12-23T19:39:56.378" v="186"/>
          <ac:picMkLst>
            <pc:docMk/>
            <pc:sldMk cId="589989171" sldId="343"/>
            <ac:picMk id="12" creationId="{2897127E-6CEF-446C-BE87-93B7C46E49D1}"/>
          </ac:picMkLst>
        </pc:picChg>
      </pc:sldChg>
    </pc:docChg>
  </pc:docChgLst>
  <pc:docChgLst>
    <pc:chgData name="Benjamin Payne" userId="S::benpayne@umbc.edu::b61ff11c-ba68-49af-b001-f9f234a6aca3" providerId="AD" clId="Web-{AA085C1A-2A44-E151-2E14-94CE3FF9B009}"/>
    <pc:docChg chg="addSld modSld">
      <pc:chgData name="Benjamin Payne" userId="S::benpayne@umbc.edu::b61ff11c-ba68-49af-b001-f9f234a6aca3" providerId="AD" clId="Web-{AA085C1A-2A44-E151-2E14-94CE3FF9B009}" dt="2018-08-29T03:04:17.400" v="734" actId="20577"/>
      <pc:docMkLst>
        <pc:docMk/>
      </pc:docMkLst>
      <pc:sldChg chg="modSp">
        <pc:chgData name="Benjamin Payne" userId="S::benpayne@umbc.edu::b61ff11c-ba68-49af-b001-f9f234a6aca3" providerId="AD" clId="Web-{AA085C1A-2A44-E151-2E14-94CE3FF9B009}" dt="2018-08-29T02:18:41.327" v="261" actId="20577"/>
        <pc:sldMkLst>
          <pc:docMk/>
          <pc:sldMk cId="3638516464" sldId="258"/>
        </pc:sldMkLst>
        <pc:spChg chg="mod">
          <ac:chgData name="Benjamin Payne" userId="S::benpayne@umbc.edu::b61ff11c-ba68-49af-b001-f9f234a6aca3" providerId="AD" clId="Web-{AA085C1A-2A44-E151-2E14-94CE3FF9B009}" dt="2018-08-29T02:18:41.327" v="261" actId="20577"/>
          <ac:spMkLst>
            <pc:docMk/>
            <pc:sldMk cId="3638516464" sldId="258"/>
            <ac:spMk id="3" creationId="{C9592A17-C0D4-468F-AD2B-FB8CE21AC6D5}"/>
          </ac:spMkLst>
        </pc:spChg>
      </pc:sldChg>
      <pc:sldChg chg="modSp">
        <pc:chgData name="Benjamin Payne" userId="S::benpayne@umbc.edu::b61ff11c-ba68-49af-b001-f9f234a6aca3" providerId="AD" clId="Web-{AA085C1A-2A44-E151-2E14-94CE3FF9B009}" dt="2018-08-29T01:19:40.441" v="36" actId="20577"/>
        <pc:sldMkLst>
          <pc:docMk/>
          <pc:sldMk cId="2860496116" sldId="259"/>
        </pc:sldMkLst>
        <pc:spChg chg="mod">
          <ac:chgData name="Benjamin Payne" userId="S::benpayne@umbc.edu::b61ff11c-ba68-49af-b001-f9f234a6aca3" providerId="AD" clId="Web-{AA085C1A-2A44-E151-2E14-94CE3FF9B009}" dt="2018-08-29T01:19:40.441" v="36" actId="20577"/>
          <ac:spMkLst>
            <pc:docMk/>
            <pc:sldMk cId="2860496116" sldId="259"/>
            <ac:spMk id="3" creationId="{7C305855-4E1F-4350-920D-6CDCA01E4374}"/>
          </ac:spMkLst>
        </pc:spChg>
      </pc:sldChg>
      <pc:sldChg chg="modSp">
        <pc:chgData name="Benjamin Payne" userId="S::benpayne@umbc.edu::b61ff11c-ba68-49af-b001-f9f234a6aca3" providerId="AD" clId="Web-{AA085C1A-2A44-E151-2E14-94CE3FF9B009}" dt="2018-08-29T02:06:24.916" v="135" actId="20577"/>
        <pc:sldMkLst>
          <pc:docMk/>
          <pc:sldMk cId="2968388444" sldId="272"/>
        </pc:sldMkLst>
        <pc:spChg chg="mod">
          <ac:chgData name="Benjamin Payne" userId="S::benpayne@umbc.edu::b61ff11c-ba68-49af-b001-f9f234a6aca3" providerId="AD" clId="Web-{AA085C1A-2A44-E151-2E14-94CE3FF9B009}" dt="2018-08-29T02:06:24.916" v="135" actId="20577"/>
          <ac:spMkLst>
            <pc:docMk/>
            <pc:sldMk cId="2968388444" sldId="272"/>
            <ac:spMk id="3" creationId="{55A880FE-9DE4-437A-BA99-8A01145140CB}"/>
          </ac:spMkLst>
        </pc:spChg>
      </pc:sldChg>
      <pc:sldChg chg="modSp">
        <pc:chgData name="Benjamin Payne" userId="S::benpayne@umbc.edu::b61ff11c-ba68-49af-b001-f9f234a6aca3" providerId="AD" clId="Web-{AA085C1A-2A44-E151-2E14-94CE3FF9B009}" dt="2018-08-29T02:06:33.197" v="141" actId="20577"/>
        <pc:sldMkLst>
          <pc:docMk/>
          <pc:sldMk cId="1824397595" sldId="273"/>
        </pc:sldMkLst>
        <pc:spChg chg="mod">
          <ac:chgData name="Benjamin Payne" userId="S::benpayne@umbc.edu::b61ff11c-ba68-49af-b001-f9f234a6aca3" providerId="AD" clId="Web-{AA085C1A-2A44-E151-2E14-94CE3FF9B009}" dt="2018-08-29T02:06:33.197" v="141" actId="20577"/>
          <ac:spMkLst>
            <pc:docMk/>
            <pc:sldMk cId="1824397595" sldId="273"/>
            <ac:spMk id="3" creationId="{B34CCA8B-EB7D-49D2-94BF-CF38A4B77E1B}"/>
          </ac:spMkLst>
        </pc:spChg>
      </pc:sldChg>
      <pc:sldChg chg="modSp">
        <pc:chgData name="Benjamin Payne" userId="S::benpayne@umbc.edu::b61ff11c-ba68-49af-b001-f9f234a6aca3" providerId="AD" clId="Web-{AA085C1A-2A44-E151-2E14-94CE3FF9B009}" dt="2018-08-29T02:27:42.440" v="280" actId="1076"/>
        <pc:sldMkLst>
          <pc:docMk/>
          <pc:sldMk cId="1244777073" sldId="276"/>
        </pc:sldMkLst>
        <pc:spChg chg="mod">
          <ac:chgData name="Benjamin Payne" userId="S::benpayne@umbc.edu::b61ff11c-ba68-49af-b001-f9f234a6aca3" providerId="AD" clId="Web-{AA085C1A-2A44-E151-2E14-94CE3FF9B009}" dt="2018-08-29T02:26:54.329" v="272" actId="20577"/>
          <ac:spMkLst>
            <pc:docMk/>
            <pc:sldMk cId="1244777073" sldId="276"/>
            <ac:spMk id="3" creationId="{00BE4C77-0A73-49B2-81D1-823AF169CCC4}"/>
          </ac:spMkLst>
        </pc:spChg>
        <pc:spChg chg="mod">
          <ac:chgData name="Benjamin Payne" userId="S::benpayne@umbc.edu::b61ff11c-ba68-49af-b001-f9f234a6aca3" providerId="AD" clId="Web-{AA085C1A-2A44-E151-2E14-94CE3FF9B009}" dt="2018-08-29T02:27:38.065" v="279" actId="14100"/>
          <ac:spMkLst>
            <pc:docMk/>
            <pc:sldMk cId="1244777073" sldId="276"/>
            <ac:spMk id="5" creationId="{730BB0B3-3D84-4A2A-81D1-58F447139E85}"/>
          </ac:spMkLst>
        </pc:spChg>
        <pc:spChg chg="mod">
          <ac:chgData name="Benjamin Payne" userId="S::benpayne@umbc.edu::b61ff11c-ba68-49af-b001-f9f234a6aca3" providerId="AD" clId="Web-{AA085C1A-2A44-E151-2E14-94CE3FF9B009}" dt="2018-08-29T02:27:42.440" v="280" actId="1076"/>
          <ac:spMkLst>
            <pc:docMk/>
            <pc:sldMk cId="1244777073" sldId="276"/>
            <ac:spMk id="7" creationId="{EEDFD273-63E1-4A34-B3D1-E0B236FDC808}"/>
          </ac:spMkLst>
        </pc:spChg>
      </pc:sldChg>
      <pc:sldChg chg="modSp">
        <pc:chgData name="Benjamin Payne" userId="S::benpayne@umbc.edu::b61ff11c-ba68-49af-b001-f9f234a6aca3" providerId="AD" clId="Web-{AA085C1A-2A44-E151-2E14-94CE3FF9B009}" dt="2018-08-29T02:16:48.650" v="246" actId="20577"/>
        <pc:sldMkLst>
          <pc:docMk/>
          <pc:sldMk cId="2348569640" sldId="278"/>
        </pc:sldMkLst>
        <pc:spChg chg="mod">
          <ac:chgData name="Benjamin Payne" userId="S::benpayne@umbc.edu::b61ff11c-ba68-49af-b001-f9f234a6aca3" providerId="AD" clId="Web-{AA085C1A-2A44-E151-2E14-94CE3FF9B009}" dt="2018-08-29T02:16:48.650" v="246" actId="20577"/>
          <ac:spMkLst>
            <pc:docMk/>
            <pc:sldMk cId="2348569640" sldId="278"/>
            <ac:spMk id="3" creationId="{A91FDC6A-B3C0-453E-862F-30C4F259F2D6}"/>
          </ac:spMkLst>
        </pc:spChg>
      </pc:sldChg>
      <pc:sldChg chg="modSp">
        <pc:chgData name="Benjamin Payne" userId="S::benpayne@umbc.edu::b61ff11c-ba68-49af-b001-f9f234a6aca3" providerId="AD" clId="Web-{AA085C1A-2A44-E151-2E14-94CE3FF9B009}" dt="2018-08-29T01:06:48.575" v="16" actId="20577"/>
        <pc:sldMkLst>
          <pc:docMk/>
          <pc:sldMk cId="1316053804" sldId="283"/>
        </pc:sldMkLst>
        <pc:spChg chg="mod">
          <ac:chgData name="Benjamin Payne" userId="S::benpayne@umbc.edu::b61ff11c-ba68-49af-b001-f9f234a6aca3" providerId="AD" clId="Web-{AA085C1A-2A44-E151-2E14-94CE3FF9B009}" dt="2018-08-29T01:06:41.200" v="8" actId="20577"/>
          <ac:spMkLst>
            <pc:docMk/>
            <pc:sldMk cId="1316053804" sldId="283"/>
            <ac:spMk id="3" creationId="{E99E1B89-FFE2-4D51-8F92-85A774213868}"/>
          </ac:spMkLst>
        </pc:spChg>
        <pc:spChg chg="mod">
          <ac:chgData name="Benjamin Payne" userId="S::benpayne@umbc.edu::b61ff11c-ba68-49af-b001-f9f234a6aca3" providerId="AD" clId="Web-{AA085C1A-2A44-E151-2E14-94CE3FF9B009}" dt="2018-08-29T01:06:48.575" v="16" actId="20577"/>
          <ac:spMkLst>
            <pc:docMk/>
            <pc:sldMk cId="1316053804" sldId="283"/>
            <ac:spMk id="4" creationId="{247099E7-9E25-484C-95AE-6B82A119B5B0}"/>
          </ac:spMkLst>
        </pc:spChg>
      </pc:sldChg>
      <pc:sldChg chg="modSp">
        <pc:chgData name="Benjamin Payne" userId="S::benpayne@umbc.edu::b61ff11c-ba68-49af-b001-f9f234a6aca3" providerId="AD" clId="Web-{AA085C1A-2A44-E151-2E14-94CE3FF9B009}" dt="2018-08-29T02:29:25.631" v="299" actId="20577"/>
        <pc:sldMkLst>
          <pc:docMk/>
          <pc:sldMk cId="506731024" sldId="292"/>
        </pc:sldMkLst>
        <pc:spChg chg="mod">
          <ac:chgData name="Benjamin Payne" userId="S::benpayne@umbc.edu::b61ff11c-ba68-49af-b001-f9f234a6aca3" providerId="AD" clId="Web-{AA085C1A-2A44-E151-2E14-94CE3FF9B009}" dt="2018-08-29T02:29:05.490" v="289" actId="20577"/>
          <ac:spMkLst>
            <pc:docMk/>
            <pc:sldMk cId="506731024" sldId="292"/>
            <ac:spMk id="3" creationId="{00BE4C77-0A73-49B2-81D1-823AF169CCC4}"/>
          </ac:spMkLst>
        </pc:spChg>
        <pc:spChg chg="mod">
          <ac:chgData name="Benjamin Payne" userId="S::benpayne@umbc.edu::b61ff11c-ba68-49af-b001-f9f234a6aca3" providerId="AD" clId="Web-{AA085C1A-2A44-E151-2E14-94CE3FF9B009}" dt="2018-08-29T02:29:25.631" v="299" actId="20577"/>
          <ac:spMkLst>
            <pc:docMk/>
            <pc:sldMk cId="506731024" sldId="292"/>
            <ac:spMk id="5" creationId="{F2761F8E-36E4-4150-BE56-9CAD97BBA157}"/>
          </ac:spMkLst>
        </pc:spChg>
      </pc:sldChg>
      <pc:sldChg chg="modSp">
        <pc:chgData name="Benjamin Payne" userId="S::benpayne@umbc.edu::b61ff11c-ba68-49af-b001-f9f234a6aca3" providerId="AD" clId="Web-{AA085C1A-2A44-E151-2E14-94CE3FF9B009}" dt="2018-08-29T02:02:55.297" v="123" actId="20577"/>
        <pc:sldMkLst>
          <pc:docMk/>
          <pc:sldMk cId="493460726" sldId="294"/>
        </pc:sldMkLst>
        <pc:spChg chg="mod">
          <ac:chgData name="Benjamin Payne" userId="S::benpayne@umbc.edu::b61ff11c-ba68-49af-b001-f9f234a6aca3" providerId="AD" clId="Web-{AA085C1A-2A44-E151-2E14-94CE3FF9B009}" dt="2018-08-29T02:02:55.297" v="123" actId="20577"/>
          <ac:spMkLst>
            <pc:docMk/>
            <pc:sldMk cId="493460726" sldId="294"/>
            <ac:spMk id="3" creationId="{5544D4C5-B58A-4E66-B9BD-8E9919FBE6FD}"/>
          </ac:spMkLst>
        </pc:spChg>
      </pc:sldChg>
      <pc:sldChg chg="addSp delSp modSp">
        <pc:chgData name="Benjamin Payne" userId="S::benpayne@umbc.edu::b61ff11c-ba68-49af-b001-f9f234a6aca3" providerId="AD" clId="Web-{AA085C1A-2A44-E151-2E14-94CE3FF9B009}" dt="2018-08-29T02:39:01.323" v="364" actId="20577"/>
        <pc:sldMkLst>
          <pc:docMk/>
          <pc:sldMk cId="2440936555" sldId="295"/>
        </pc:sldMkLst>
        <pc:spChg chg="mod">
          <ac:chgData name="Benjamin Payne" userId="S::benpayne@umbc.edu::b61ff11c-ba68-49af-b001-f9f234a6aca3" providerId="AD" clId="Web-{AA085C1A-2A44-E151-2E14-94CE3FF9B009}" dt="2018-08-29T02:38:46.401" v="345" actId="20577"/>
          <ac:spMkLst>
            <pc:docMk/>
            <pc:sldMk cId="2440936555" sldId="295"/>
            <ac:spMk id="2" creationId="{CB447AE8-B26B-476B-9FF7-684A3F0ADB1F}"/>
          </ac:spMkLst>
        </pc:spChg>
        <pc:spChg chg="mod">
          <ac:chgData name="Benjamin Payne" userId="S::benpayne@umbc.edu::b61ff11c-ba68-49af-b001-f9f234a6aca3" providerId="AD" clId="Web-{AA085C1A-2A44-E151-2E14-94CE3FF9B009}" dt="2018-08-29T02:39:01.323" v="364" actId="20577"/>
          <ac:spMkLst>
            <pc:docMk/>
            <pc:sldMk cId="2440936555" sldId="295"/>
            <ac:spMk id="4" creationId="{490FF7B4-B397-46AD-BC8F-782EFA0D8F98}"/>
          </ac:spMkLst>
        </pc:spChg>
        <pc:spChg chg="add del">
          <ac:chgData name="Benjamin Payne" userId="S::benpayne@umbc.edu::b61ff11c-ba68-49af-b001-f9f234a6aca3" providerId="AD" clId="Web-{AA085C1A-2A44-E151-2E14-94CE3FF9B009}" dt="2018-08-29T02:38:23.728" v="340"/>
          <ac:spMkLst>
            <pc:docMk/>
            <pc:sldMk cId="2440936555" sldId="295"/>
            <ac:spMk id="5" creationId="{B81A14D0-8469-433C-9AB5-C440C5A715BC}"/>
          </ac:spMkLst>
        </pc:spChg>
        <pc:spChg chg="add del">
          <ac:chgData name="Benjamin Payne" userId="S::benpayne@umbc.edu::b61ff11c-ba68-49af-b001-f9f234a6aca3" providerId="AD" clId="Web-{AA085C1A-2A44-E151-2E14-94CE3FF9B009}" dt="2018-08-29T02:38:34.322" v="342"/>
          <ac:spMkLst>
            <pc:docMk/>
            <pc:sldMk cId="2440936555" sldId="295"/>
            <ac:spMk id="6" creationId="{3BAB614C-6C06-45F6-9C30-4C6A86FAC1DD}"/>
          </ac:spMkLst>
        </pc:spChg>
      </pc:sldChg>
      <pc:sldChg chg="addSp modSp">
        <pc:chgData name="Benjamin Payne" userId="S::benpayne@umbc.edu::b61ff11c-ba68-49af-b001-f9f234a6aca3" providerId="AD" clId="Web-{AA085C1A-2A44-E151-2E14-94CE3FF9B009}" dt="2018-08-29T02:50:00.838" v="522"/>
        <pc:sldMkLst>
          <pc:docMk/>
          <pc:sldMk cId="2549415326" sldId="296"/>
        </pc:sldMkLst>
        <pc:spChg chg="add mod">
          <ac:chgData name="Benjamin Payne" userId="S::benpayne@umbc.edu::b61ff11c-ba68-49af-b001-f9f234a6aca3" providerId="AD" clId="Web-{AA085C1A-2A44-E151-2E14-94CE3FF9B009}" dt="2018-08-29T02:46:13.321" v="472" actId="20577"/>
          <ac:spMkLst>
            <pc:docMk/>
            <pc:sldMk cId="2549415326" sldId="296"/>
            <ac:spMk id="4" creationId="{4968F896-6301-4907-A7FD-4A6C01E9EB27}"/>
          </ac:spMkLst>
        </pc:spChg>
        <pc:spChg chg="mod">
          <ac:chgData name="Benjamin Payne" userId="S::benpayne@umbc.edu::b61ff11c-ba68-49af-b001-f9f234a6aca3" providerId="AD" clId="Web-{AA085C1A-2A44-E151-2E14-94CE3FF9B009}" dt="2018-08-29T02:49:39.275" v="519" actId="1076"/>
          <ac:spMkLst>
            <pc:docMk/>
            <pc:sldMk cId="2549415326" sldId="296"/>
            <ac:spMk id="5" creationId="{26CE8196-13F9-48D5-B5D3-4311A3D59FE3}"/>
          </ac:spMkLst>
        </pc:spChg>
        <pc:spChg chg="add mod">
          <ac:chgData name="Benjamin Payne" userId="S::benpayne@umbc.edu::b61ff11c-ba68-49af-b001-f9f234a6aca3" providerId="AD" clId="Web-{AA085C1A-2A44-E151-2E14-94CE3FF9B009}" dt="2018-08-29T02:46:33.572" v="480" actId="20577"/>
          <ac:spMkLst>
            <pc:docMk/>
            <pc:sldMk cId="2549415326" sldId="296"/>
            <ac:spMk id="6" creationId="{A4307D0F-EDBD-41FC-927E-3A07CFFDFC55}"/>
          </ac:spMkLst>
        </pc:spChg>
        <pc:spChg chg="add mod">
          <ac:chgData name="Benjamin Payne" userId="S::benpayne@umbc.edu::b61ff11c-ba68-49af-b001-f9f234a6aca3" providerId="AD" clId="Web-{AA085C1A-2A44-E151-2E14-94CE3FF9B009}" dt="2018-08-29T02:46:45.604" v="484" actId="1076"/>
          <ac:spMkLst>
            <pc:docMk/>
            <pc:sldMk cId="2549415326" sldId="296"/>
            <ac:spMk id="7" creationId="{22FB49A5-C7CD-4283-8A79-B9AC71AB3AC0}"/>
          </ac:spMkLst>
        </pc:spChg>
        <pc:spChg chg="add mod">
          <ac:chgData name="Benjamin Payne" userId="S::benpayne@umbc.edu::b61ff11c-ba68-49af-b001-f9f234a6aca3" providerId="AD" clId="Web-{AA085C1A-2A44-E151-2E14-94CE3FF9B009}" dt="2018-08-29T02:50:00.838" v="522"/>
          <ac:spMkLst>
            <pc:docMk/>
            <pc:sldMk cId="2549415326" sldId="296"/>
            <ac:spMk id="8" creationId="{8F385A90-A8B5-4B1A-96F3-18C2416CFE79}"/>
          </ac:spMkLst>
        </pc:spChg>
        <pc:spChg chg="add mod">
          <ac:chgData name="Benjamin Payne" userId="S::benpayne@umbc.edu::b61ff11c-ba68-49af-b001-f9f234a6aca3" providerId="AD" clId="Web-{AA085C1A-2A44-E151-2E14-94CE3FF9B009}" dt="2018-08-29T02:49:46.291" v="520" actId="1076"/>
          <ac:spMkLst>
            <pc:docMk/>
            <pc:sldMk cId="2549415326" sldId="296"/>
            <ac:spMk id="9" creationId="{61949991-6E25-4E6B-BEFE-93BC7FE1A044}"/>
          </ac:spMkLst>
        </pc:spChg>
      </pc:sldChg>
      <pc:sldChg chg="modSp">
        <pc:chgData name="Benjamin Payne" userId="S::benpayne@umbc.edu::b61ff11c-ba68-49af-b001-f9f234a6aca3" providerId="AD" clId="Web-{AA085C1A-2A44-E151-2E14-94CE3FF9B009}" dt="2018-08-29T02:29:39.757" v="303" actId="20577"/>
        <pc:sldMkLst>
          <pc:docMk/>
          <pc:sldMk cId="3357745213" sldId="309"/>
        </pc:sldMkLst>
        <pc:spChg chg="mod">
          <ac:chgData name="Benjamin Payne" userId="S::benpayne@umbc.edu::b61ff11c-ba68-49af-b001-f9f234a6aca3" providerId="AD" clId="Web-{AA085C1A-2A44-E151-2E14-94CE3FF9B009}" dt="2018-08-29T02:29:39.757" v="303" actId="20577"/>
          <ac:spMkLst>
            <pc:docMk/>
            <pc:sldMk cId="3357745213" sldId="309"/>
            <ac:spMk id="7" creationId="{50A9FDA1-AFE1-4866-B98F-B7314EE5B692}"/>
          </ac:spMkLst>
        </pc:spChg>
      </pc:sldChg>
      <pc:sldChg chg="modSp">
        <pc:chgData name="Benjamin Payne" userId="S::benpayne@umbc.edu::b61ff11c-ba68-49af-b001-f9f234a6aca3" providerId="AD" clId="Web-{AA085C1A-2A44-E151-2E14-94CE3FF9B009}" dt="2018-08-29T02:30:13.477" v="310" actId="20577"/>
        <pc:sldMkLst>
          <pc:docMk/>
          <pc:sldMk cId="4097117966" sldId="312"/>
        </pc:sldMkLst>
        <pc:spChg chg="mod">
          <ac:chgData name="Benjamin Payne" userId="S::benpayne@umbc.edu::b61ff11c-ba68-49af-b001-f9f234a6aca3" providerId="AD" clId="Web-{AA085C1A-2A44-E151-2E14-94CE3FF9B009}" dt="2018-08-29T02:30:13.477" v="310" actId="20577"/>
          <ac:spMkLst>
            <pc:docMk/>
            <pc:sldMk cId="4097117966" sldId="312"/>
            <ac:spMk id="3" creationId="{E1055E2D-A790-4304-A1AC-1698727C2BF2}"/>
          </ac:spMkLst>
        </pc:spChg>
      </pc:sldChg>
      <pc:sldChg chg="modSp">
        <pc:chgData name="Benjamin Payne" userId="S::benpayne@umbc.edu::b61ff11c-ba68-49af-b001-f9f234a6aca3" providerId="AD" clId="Web-{AA085C1A-2A44-E151-2E14-94CE3FF9B009}" dt="2018-08-29T02:14:01.613" v="182" actId="14100"/>
        <pc:sldMkLst>
          <pc:docMk/>
          <pc:sldMk cId="2122360367" sldId="314"/>
        </pc:sldMkLst>
        <pc:spChg chg="mod">
          <ac:chgData name="Benjamin Payne" userId="S::benpayne@umbc.edu::b61ff11c-ba68-49af-b001-f9f234a6aca3" providerId="AD" clId="Web-{AA085C1A-2A44-E151-2E14-94CE3FF9B009}" dt="2018-08-29T02:14:01.613" v="182" actId="14100"/>
          <ac:spMkLst>
            <pc:docMk/>
            <pc:sldMk cId="2122360367" sldId="314"/>
            <ac:spMk id="3" creationId="{502A89A5-E10C-4E54-AD4C-F26F7333A07B}"/>
          </ac:spMkLst>
        </pc:spChg>
      </pc:sldChg>
      <pc:sldChg chg="modSp">
        <pc:chgData name="Benjamin Payne" userId="S::benpayne@umbc.edu::b61ff11c-ba68-49af-b001-f9f234a6aca3" providerId="AD" clId="Web-{AA085C1A-2A44-E151-2E14-94CE3FF9B009}" dt="2018-08-29T01:40:18.838" v="51" actId="20577"/>
        <pc:sldMkLst>
          <pc:docMk/>
          <pc:sldMk cId="404273786" sldId="328"/>
        </pc:sldMkLst>
        <pc:spChg chg="mod">
          <ac:chgData name="Benjamin Payne" userId="S::benpayne@umbc.edu::b61ff11c-ba68-49af-b001-f9f234a6aca3" providerId="AD" clId="Web-{AA085C1A-2A44-E151-2E14-94CE3FF9B009}" dt="2018-08-29T01:40:18.838" v="51" actId="20577"/>
          <ac:spMkLst>
            <pc:docMk/>
            <pc:sldMk cId="404273786" sldId="328"/>
            <ac:spMk id="2" creationId="{9E4D8E86-D175-4F24-9010-71D6DAC6037A}"/>
          </ac:spMkLst>
        </pc:spChg>
      </pc:sldChg>
      <pc:sldChg chg="modSp">
        <pc:chgData name="Benjamin Payne" userId="S::benpayne@umbc.edu::b61ff11c-ba68-49af-b001-f9f234a6aca3" providerId="AD" clId="Web-{AA085C1A-2A44-E151-2E14-94CE3FF9B009}" dt="2018-08-29T01:40:26.448" v="58" actId="20577"/>
        <pc:sldMkLst>
          <pc:docMk/>
          <pc:sldMk cId="1094645322" sldId="329"/>
        </pc:sldMkLst>
        <pc:spChg chg="mod">
          <ac:chgData name="Benjamin Payne" userId="S::benpayne@umbc.edu::b61ff11c-ba68-49af-b001-f9f234a6aca3" providerId="AD" clId="Web-{AA085C1A-2A44-E151-2E14-94CE3FF9B009}" dt="2018-08-29T01:40:26.448" v="58" actId="20577"/>
          <ac:spMkLst>
            <pc:docMk/>
            <pc:sldMk cId="1094645322" sldId="329"/>
            <ac:spMk id="2" creationId="{0BD29CDC-EF3B-429C-B472-104136E53569}"/>
          </ac:spMkLst>
        </pc:spChg>
      </pc:sldChg>
      <pc:sldChg chg="addSp delSp modSp">
        <pc:chgData name="Benjamin Payne" userId="S::benpayne@umbc.edu::b61ff11c-ba68-49af-b001-f9f234a6aca3" providerId="AD" clId="Web-{AA085C1A-2A44-E151-2E14-94CE3FF9B009}" dt="2018-08-29T03:01:11.705" v="674" actId="20577"/>
        <pc:sldMkLst>
          <pc:docMk/>
          <pc:sldMk cId="1313687620" sldId="331"/>
        </pc:sldMkLst>
        <pc:spChg chg="mod">
          <ac:chgData name="Benjamin Payne" userId="S::benpayne@umbc.edu::b61ff11c-ba68-49af-b001-f9f234a6aca3" providerId="AD" clId="Web-{AA085C1A-2A44-E151-2E14-94CE3FF9B009}" dt="2018-08-29T03:01:11.705" v="674" actId="20577"/>
          <ac:spMkLst>
            <pc:docMk/>
            <pc:sldMk cId="1313687620" sldId="331"/>
            <ac:spMk id="3" creationId="{3725D67B-2CD5-432F-A0BF-92A740E6478C}"/>
          </ac:spMkLst>
        </pc:spChg>
        <pc:spChg chg="add del">
          <ac:chgData name="Benjamin Payne" userId="S::benpayne@umbc.edu::b61ff11c-ba68-49af-b001-f9f234a6aca3" providerId="AD" clId="Web-{AA085C1A-2A44-E151-2E14-94CE3FF9B009}" dt="2018-08-29T02:57:44.287" v="609"/>
          <ac:spMkLst>
            <pc:docMk/>
            <pc:sldMk cId="1313687620" sldId="331"/>
            <ac:spMk id="4" creationId="{C7CEC110-FFC9-4A7A-BA16-05DBDC49947E}"/>
          </ac:spMkLst>
        </pc:spChg>
      </pc:sldChg>
      <pc:sldChg chg="addSp delSp modSp">
        <pc:chgData name="Benjamin Payne" userId="S::benpayne@umbc.edu::b61ff11c-ba68-49af-b001-f9f234a6aca3" providerId="AD" clId="Web-{AA085C1A-2A44-E151-2E14-94CE3FF9B009}" dt="2018-08-29T02:45:31.867" v="448" actId="20577"/>
        <pc:sldMkLst>
          <pc:docMk/>
          <pc:sldMk cId="3084333783" sldId="332"/>
        </pc:sldMkLst>
        <pc:spChg chg="mod">
          <ac:chgData name="Benjamin Payne" userId="S::benpayne@umbc.edu::b61ff11c-ba68-49af-b001-f9f234a6aca3" providerId="AD" clId="Web-{AA085C1A-2A44-E151-2E14-94CE3FF9B009}" dt="2018-08-29T02:45:31.867" v="448" actId="20577"/>
          <ac:spMkLst>
            <pc:docMk/>
            <pc:sldMk cId="3084333783" sldId="332"/>
            <ac:spMk id="5" creationId="{0C9F56B3-4CA3-4A20-866E-23F2A071A04C}"/>
          </ac:spMkLst>
        </pc:spChg>
        <pc:spChg chg="add mod">
          <ac:chgData name="Benjamin Payne" userId="S::benpayne@umbc.edu::b61ff11c-ba68-49af-b001-f9f234a6aca3" providerId="AD" clId="Web-{AA085C1A-2A44-E151-2E14-94CE3FF9B009}" dt="2018-08-29T02:45:11.335" v="441" actId="20577"/>
          <ac:spMkLst>
            <pc:docMk/>
            <pc:sldMk cId="3084333783" sldId="332"/>
            <ac:spMk id="6" creationId="{FBF6DD79-D378-4119-BACF-8DEFF9BDA18A}"/>
          </ac:spMkLst>
        </pc:spChg>
        <pc:spChg chg="add del">
          <ac:chgData name="Benjamin Payne" userId="S::benpayne@umbc.edu::b61ff11c-ba68-49af-b001-f9f234a6aca3" providerId="AD" clId="Web-{AA085C1A-2A44-E151-2E14-94CE3FF9B009}" dt="2018-08-29T02:45:22.991" v="445"/>
          <ac:spMkLst>
            <pc:docMk/>
            <pc:sldMk cId="3084333783" sldId="332"/>
            <ac:spMk id="7" creationId="{6285E3A3-8B4B-4EAB-A585-066BDCA79485}"/>
          </ac:spMkLst>
        </pc:spChg>
      </pc:sldChg>
      <pc:sldChg chg="addSp delSp modSp new">
        <pc:chgData name="Benjamin Payne" userId="S::benpayne@umbc.edu::b61ff11c-ba68-49af-b001-f9f234a6aca3" providerId="AD" clId="Web-{AA085C1A-2A44-E151-2E14-94CE3FF9B009}" dt="2018-08-29T03:04:16.743" v="732" actId="20577"/>
        <pc:sldMkLst>
          <pc:docMk/>
          <pc:sldMk cId="4212562555" sldId="336"/>
        </pc:sldMkLst>
        <pc:spChg chg="mod">
          <ac:chgData name="Benjamin Payne" userId="S::benpayne@umbc.edu::b61ff11c-ba68-49af-b001-f9f234a6aca3" providerId="AD" clId="Web-{AA085C1A-2A44-E151-2E14-94CE3FF9B009}" dt="2018-08-29T03:04:09.134" v="729" actId="14100"/>
          <ac:spMkLst>
            <pc:docMk/>
            <pc:sldMk cId="4212562555" sldId="336"/>
            <ac:spMk id="2" creationId="{5E11A7C0-C3EB-4E65-8376-E9DE685940C2}"/>
          </ac:spMkLst>
        </pc:spChg>
        <pc:spChg chg="del">
          <ac:chgData name="Benjamin Payne" userId="S::benpayne@umbc.edu::b61ff11c-ba68-49af-b001-f9f234a6aca3" providerId="AD" clId="Web-{AA085C1A-2A44-E151-2E14-94CE3FF9B009}" dt="2018-08-29T03:02:57.444" v="691"/>
          <ac:spMkLst>
            <pc:docMk/>
            <pc:sldMk cId="4212562555" sldId="336"/>
            <ac:spMk id="3" creationId="{088A6EE8-53E2-4515-A5C7-52AEF57FD7DF}"/>
          </ac:spMkLst>
        </pc:spChg>
        <pc:spChg chg="add mod">
          <ac:chgData name="Benjamin Payne" userId="S::benpayne@umbc.edu::b61ff11c-ba68-49af-b001-f9f234a6aca3" providerId="AD" clId="Web-{AA085C1A-2A44-E151-2E14-94CE3FF9B009}" dt="2018-08-29T03:04:16.743" v="732" actId="20577"/>
          <ac:spMkLst>
            <pc:docMk/>
            <pc:sldMk cId="4212562555" sldId="336"/>
            <ac:spMk id="4" creationId="{C7250402-D110-491E-9A19-5B372372A43F}"/>
          </ac:spMkLst>
        </pc:spChg>
        <pc:picChg chg="add mod ord">
          <ac:chgData name="Benjamin Payne" userId="S::benpayne@umbc.edu::b61ff11c-ba68-49af-b001-f9f234a6aca3" providerId="AD" clId="Web-{AA085C1A-2A44-E151-2E14-94CE3FF9B009}" dt="2018-08-29T03:03:49.649" v="726" actId="14100"/>
          <ac:picMkLst>
            <pc:docMk/>
            <pc:sldMk cId="4212562555" sldId="336"/>
            <ac:picMk id="5" creationId="{0DB267C2-9F99-41C8-B2D9-A9C6F9A69EE2}"/>
          </ac:picMkLst>
        </pc:picChg>
      </pc:sldChg>
      <pc:sldChg chg="addSp modSp add replId">
        <pc:chgData name="Benjamin Payne" userId="S::benpayne@umbc.edu::b61ff11c-ba68-49af-b001-f9f234a6aca3" providerId="AD" clId="Web-{AA085C1A-2A44-E151-2E14-94CE3FF9B009}" dt="2018-08-29T03:01:11.846" v="676"/>
        <pc:sldMkLst>
          <pc:docMk/>
          <pc:sldMk cId="1746825333" sldId="337"/>
        </pc:sldMkLst>
        <pc:spChg chg="add mod">
          <ac:chgData name="Benjamin Payne" userId="S::benpayne@umbc.edu::b61ff11c-ba68-49af-b001-f9f234a6aca3" providerId="AD" clId="Web-{AA085C1A-2A44-E151-2E14-94CE3FF9B009}" dt="2018-08-29T02:50:58.715" v="532" actId="14100"/>
          <ac:spMkLst>
            <pc:docMk/>
            <pc:sldMk cId="1746825333" sldId="337"/>
            <ac:spMk id="5" creationId="{AD946D2E-40BF-4D1D-9672-5200697AC729}"/>
          </ac:spMkLst>
        </pc:spChg>
        <pc:spChg chg="add">
          <ac:chgData name="Benjamin Payne" userId="S::benpayne@umbc.edu::b61ff11c-ba68-49af-b001-f9f234a6aca3" providerId="AD" clId="Web-{AA085C1A-2A44-E151-2E14-94CE3FF9B009}" dt="2018-08-29T03:01:11.846" v="676"/>
          <ac:spMkLst>
            <pc:docMk/>
            <pc:sldMk cId="1746825333" sldId="337"/>
            <ac:spMk id="6" creationId="{DAB958A2-5364-4EBB-93E6-BAAEEEF05368}"/>
          </ac:spMkLst>
        </pc:spChg>
      </pc:sldChg>
      <pc:sldChg chg="modSp add replId">
        <pc:chgData name="Benjamin Payne" userId="S::benpayne@umbc.edu::b61ff11c-ba68-49af-b001-f9f234a6aca3" providerId="AD" clId="Web-{AA085C1A-2A44-E151-2E14-94CE3FF9B009}" dt="2018-08-29T02:51:29.951" v="536" actId="14100"/>
        <pc:sldMkLst>
          <pc:docMk/>
          <pc:sldMk cId="3316935388" sldId="338"/>
        </pc:sldMkLst>
        <pc:spChg chg="mod">
          <ac:chgData name="Benjamin Payne" userId="S::benpayne@umbc.edu::b61ff11c-ba68-49af-b001-f9f234a6aca3" providerId="AD" clId="Web-{AA085C1A-2A44-E151-2E14-94CE3FF9B009}" dt="2018-08-29T02:51:29.951" v="536" actId="14100"/>
          <ac:spMkLst>
            <pc:docMk/>
            <pc:sldMk cId="3316935388" sldId="338"/>
            <ac:spMk id="5" creationId="{AD946D2E-40BF-4D1D-9672-5200697AC729}"/>
          </ac:spMkLst>
        </pc:spChg>
      </pc:sldChg>
      <pc:sldChg chg="delSp modSp add replId">
        <pc:chgData name="Benjamin Payne" userId="S::benpayne@umbc.edu::b61ff11c-ba68-49af-b001-f9f234a6aca3" providerId="AD" clId="Web-{AA085C1A-2A44-E151-2E14-94CE3FF9B009}" dt="2018-08-29T02:52:24.391" v="557" actId="14100"/>
        <pc:sldMkLst>
          <pc:docMk/>
          <pc:sldMk cId="2888850214" sldId="339"/>
        </pc:sldMkLst>
        <pc:spChg chg="mod">
          <ac:chgData name="Benjamin Payne" userId="S::benpayne@umbc.edu::b61ff11c-ba68-49af-b001-f9f234a6aca3" providerId="AD" clId="Web-{AA085C1A-2A44-E151-2E14-94CE3FF9B009}" dt="2018-08-29T02:52:24.391" v="557" actId="14100"/>
          <ac:spMkLst>
            <pc:docMk/>
            <pc:sldMk cId="2888850214" sldId="339"/>
            <ac:spMk id="2" creationId="{CB447AE8-B26B-476B-9FF7-684A3F0ADB1F}"/>
          </ac:spMkLst>
        </pc:spChg>
        <pc:spChg chg="del">
          <ac:chgData name="Benjamin Payne" userId="S::benpayne@umbc.edu::b61ff11c-ba68-49af-b001-f9f234a6aca3" providerId="AD" clId="Web-{AA085C1A-2A44-E151-2E14-94CE3FF9B009}" dt="2018-08-29T02:52:01.171" v="538"/>
          <ac:spMkLst>
            <pc:docMk/>
            <pc:sldMk cId="2888850214" sldId="339"/>
            <ac:spMk id="5" creationId="{AD946D2E-40BF-4D1D-9672-5200697AC729}"/>
          </ac:spMkLst>
        </pc:spChg>
      </pc:sldChg>
      <pc:sldChg chg="addSp modSp add replId">
        <pc:chgData name="Benjamin Payne" userId="S::benpayne@umbc.edu::b61ff11c-ba68-49af-b001-f9f234a6aca3" providerId="AD" clId="Web-{AA085C1A-2A44-E151-2E14-94CE3FF9B009}" dt="2018-08-29T02:56:48.988" v="607" actId="1076"/>
        <pc:sldMkLst>
          <pc:docMk/>
          <pc:sldMk cId="260006571" sldId="340"/>
        </pc:sldMkLst>
        <pc:spChg chg="add mod">
          <ac:chgData name="Benjamin Payne" userId="S::benpayne@umbc.edu::b61ff11c-ba68-49af-b001-f9f234a6aca3" providerId="AD" clId="Web-{AA085C1A-2A44-E151-2E14-94CE3FF9B009}" dt="2018-08-29T02:54:10.728" v="569" actId="1076"/>
          <ac:spMkLst>
            <pc:docMk/>
            <pc:sldMk cId="260006571" sldId="340"/>
            <ac:spMk id="5" creationId="{CD040195-A661-4F28-82C8-D6EE5562C162}"/>
          </ac:spMkLst>
        </pc:spChg>
        <pc:spChg chg="add mod">
          <ac:chgData name="Benjamin Payne" userId="S::benpayne@umbc.edu::b61ff11c-ba68-49af-b001-f9f234a6aca3" providerId="AD" clId="Web-{AA085C1A-2A44-E151-2E14-94CE3FF9B009}" dt="2018-08-29T02:55:42.486" v="585" actId="14100"/>
          <ac:spMkLst>
            <pc:docMk/>
            <pc:sldMk cId="260006571" sldId="340"/>
            <ac:spMk id="6" creationId="{0FD53741-E14A-4267-91DE-98B020AC5CAA}"/>
          </ac:spMkLst>
        </pc:spChg>
        <pc:spChg chg="add mod">
          <ac:chgData name="Benjamin Payne" userId="S::benpayne@umbc.edu::b61ff11c-ba68-49af-b001-f9f234a6aca3" providerId="AD" clId="Web-{AA085C1A-2A44-E151-2E14-94CE3FF9B009}" dt="2018-08-29T02:55:34.533" v="583" actId="14100"/>
          <ac:spMkLst>
            <pc:docMk/>
            <pc:sldMk cId="260006571" sldId="340"/>
            <ac:spMk id="7" creationId="{F8A4208D-2E26-457F-86D0-F34D25C887BD}"/>
          </ac:spMkLst>
        </pc:spChg>
        <pc:spChg chg="add mod">
          <ac:chgData name="Benjamin Payne" userId="S::benpayne@umbc.edu::b61ff11c-ba68-49af-b001-f9f234a6aca3" providerId="AD" clId="Web-{AA085C1A-2A44-E151-2E14-94CE3FF9B009}" dt="2018-08-29T02:55:51.471" v="587" actId="1076"/>
          <ac:spMkLst>
            <pc:docMk/>
            <pc:sldMk cId="260006571" sldId="340"/>
            <ac:spMk id="8" creationId="{C1C7650A-DFA9-422E-8CDF-8E533CF1B6A5}"/>
          </ac:spMkLst>
        </pc:spChg>
        <pc:spChg chg="add mod">
          <ac:chgData name="Benjamin Payne" userId="S::benpayne@umbc.edu::b61ff11c-ba68-49af-b001-f9f234a6aca3" providerId="AD" clId="Web-{AA085C1A-2A44-E151-2E14-94CE3FF9B009}" dt="2018-08-29T02:55:57.580" v="589" actId="1076"/>
          <ac:spMkLst>
            <pc:docMk/>
            <pc:sldMk cId="260006571" sldId="340"/>
            <ac:spMk id="9" creationId="{61A9EBB6-51A5-469E-BDEC-ED20EB741227}"/>
          </ac:spMkLst>
        </pc:spChg>
        <pc:spChg chg="add mod">
          <ac:chgData name="Benjamin Payne" userId="S::benpayne@umbc.edu::b61ff11c-ba68-49af-b001-f9f234a6aca3" providerId="AD" clId="Web-{AA085C1A-2A44-E151-2E14-94CE3FF9B009}" dt="2018-08-29T02:56:19.847" v="594" actId="14100"/>
          <ac:spMkLst>
            <pc:docMk/>
            <pc:sldMk cId="260006571" sldId="340"/>
            <ac:spMk id="10" creationId="{5B939152-C41F-4895-A7A3-52A73E0D8CFB}"/>
          </ac:spMkLst>
        </pc:spChg>
        <pc:spChg chg="add mod">
          <ac:chgData name="Benjamin Payne" userId="S::benpayne@umbc.edu::b61ff11c-ba68-49af-b001-f9f234a6aca3" providerId="AD" clId="Web-{AA085C1A-2A44-E151-2E14-94CE3FF9B009}" dt="2018-08-29T02:56:14.128" v="593" actId="1076"/>
          <ac:spMkLst>
            <pc:docMk/>
            <pc:sldMk cId="260006571" sldId="340"/>
            <ac:spMk id="11" creationId="{7875A090-3956-4D90-99A8-4B90B6B75D44}"/>
          </ac:spMkLst>
        </pc:spChg>
        <pc:spChg chg="add mod">
          <ac:chgData name="Benjamin Payne" userId="S::benpayne@umbc.edu::b61ff11c-ba68-49af-b001-f9f234a6aca3" providerId="AD" clId="Web-{AA085C1A-2A44-E151-2E14-94CE3FF9B009}" dt="2018-08-29T02:56:29.035" v="597" actId="1076"/>
          <ac:spMkLst>
            <pc:docMk/>
            <pc:sldMk cId="260006571" sldId="340"/>
            <ac:spMk id="12" creationId="{C8C24E51-4F5E-4DA4-8CD3-C863DF91406E}"/>
          </ac:spMkLst>
        </pc:spChg>
        <pc:spChg chg="add mod">
          <ac:chgData name="Benjamin Payne" userId="S::benpayne@umbc.edu::b61ff11c-ba68-49af-b001-f9f234a6aca3" providerId="AD" clId="Web-{AA085C1A-2A44-E151-2E14-94CE3FF9B009}" dt="2018-08-29T02:56:34.394" v="598" actId="1076"/>
          <ac:spMkLst>
            <pc:docMk/>
            <pc:sldMk cId="260006571" sldId="340"/>
            <ac:spMk id="13" creationId="{FB3EB790-892E-488B-9851-81B017BC7324}"/>
          </ac:spMkLst>
        </pc:spChg>
        <pc:spChg chg="add mod">
          <ac:chgData name="Benjamin Payne" userId="S::benpayne@umbc.edu::b61ff11c-ba68-49af-b001-f9f234a6aca3" providerId="AD" clId="Web-{AA085C1A-2A44-E151-2E14-94CE3FF9B009}" dt="2018-08-29T02:56:48.973" v="605" actId="1076"/>
          <ac:spMkLst>
            <pc:docMk/>
            <pc:sldMk cId="260006571" sldId="340"/>
            <ac:spMk id="14" creationId="{5557B3F9-9034-4979-AB08-43EBFC5299FB}"/>
          </ac:spMkLst>
        </pc:spChg>
        <pc:spChg chg="add mod">
          <ac:chgData name="Benjamin Payne" userId="S::benpayne@umbc.edu::b61ff11c-ba68-49af-b001-f9f234a6aca3" providerId="AD" clId="Web-{AA085C1A-2A44-E151-2E14-94CE3FF9B009}" dt="2018-08-29T02:56:48.988" v="606" actId="1076"/>
          <ac:spMkLst>
            <pc:docMk/>
            <pc:sldMk cId="260006571" sldId="340"/>
            <ac:spMk id="15" creationId="{23B1B825-E229-4BEA-AFCA-F661CA7C2949}"/>
          </ac:spMkLst>
        </pc:spChg>
        <pc:spChg chg="add mod">
          <ac:chgData name="Benjamin Payne" userId="S::benpayne@umbc.edu::b61ff11c-ba68-49af-b001-f9f234a6aca3" providerId="AD" clId="Web-{AA085C1A-2A44-E151-2E14-94CE3FF9B009}" dt="2018-08-29T02:56:48.988" v="607" actId="1076"/>
          <ac:spMkLst>
            <pc:docMk/>
            <pc:sldMk cId="260006571" sldId="340"/>
            <ac:spMk id="16" creationId="{994BA42F-18EA-4C8B-B27F-9C7723C0C0F0}"/>
          </ac:spMkLst>
        </pc:spChg>
      </pc:sldChg>
    </pc:docChg>
  </pc:docChgLst>
  <pc:docChgLst>
    <pc:chgData name="Benjamin Payne" userId="S::benpayne@umbc.edu::b61ff11c-ba68-49af-b001-f9f234a6aca3" providerId="AD" clId="Web-{C695E0A6-6BEC-D264-33E3-A907709C632C}"/>
    <pc:docChg chg="modSld">
      <pc:chgData name="Benjamin Payne" userId="S::benpayne@umbc.edu::b61ff11c-ba68-49af-b001-f9f234a6aca3" providerId="AD" clId="Web-{C695E0A6-6BEC-D264-33E3-A907709C632C}" dt="2018-08-27T23:04:33.431" v="25" actId="20577"/>
      <pc:docMkLst>
        <pc:docMk/>
      </pc:docMkLst>
      <pc:sldChg chg="modSp">
        <pc:chgData name="Benjamin Payne" userId="S::benpayne@umbc.edu::b61ff11c-ba68-49af-b001-f9f234a6aca3" providerId="AD" clId="Web-{C695E0A6-6BEC-D264-33E3-A907709C632C}" dt="2018-08-27T23:04:33.431" v="24" actId="20577"/>
        <pc:sldMkLst>
          <pc:docMk/>
          <pc:sldMk cId="1316053804" sldId="283"/>
        </pc:sldMkLst>
        <pc:spChg chg="mod">
          <ac:chgData name="Benjamin Payne" userId="S::benpayne@umbc.edu::b61ff11c-ba68-49af-b001-f9f234a6aca3" providerId="AD" clId="Web-{C695E0A6-6BEC-D264-33E3-A907709C632C}" dt="2018-08-27T23:04:33.431" v="24" actId="20577"/>
          <ac:spMkLst>
            <pc:docMk/>
            <pc:sldMk cId="1316053804" sldId="283"/>
            <ac:spMk id="4" creationId="{247099E7-9E25-484C-95AE-6B82A119B5B0}"/>
          </ac:spMkLst>
        </pc:spChg>
      </pc:sldChg>
    </pc:docChg>
  </pc:docChgLst>
  <pc:docChgLst>
    <pc:chgData name="Benjamin Payne" userId="S::benpayne@umbc.edu::b61ff11c-ba68-49af-b001-f9f234a6aca3" providerId="AD" clId="Web-{BC4E5744-627F-1EA2-BD2A-25A22953D42F}"/>
    <pc:docChg chg="modSld">
      <pc:chgData name="Benjamin Payne" userId="S::benpayne@umbc.edu::b61ff11c-ba68-49af-b001-f9f234a6aca3" providerId="AD" clId="Web-{BC4E5744-627F-1EA2-BD2A-25A22953D42F}" dt="2018-08-30T01:12:56.493" v="13" actId="20577"/>
      <pc:docMkLst>
        <pc:docMk/>
      </pc:docMkLst>
      <pc:sldChg chg="modSp">
        <pc:chgData name="Benjamin Payne" userId="S::benpayne@umbc.edu::b61ff11c-ba68-49af-b001-f9f234a6aca3" providerId="AD" clId="Web-{BC4E5744-627F-1EA2-BD2A-25A22953D42F}" dt="2018-08-30T01:12:35.508" v="0" actId="20577"/>
        <pc:sldMkLst>
          <pc:docMk/>
          <pc:sldMk cId="3454123665" sldId="310"/>
        </pc:sldMkLst>
        <pc:spChg chg="mod">
          <ac:chgData name="Benjamin Payne" userId="S::benpayne@umbc.edu::b61ff11c-ba68-49af-b001-f9f234a6aca3" providerId="AD" clId="Web-{BC4E5744-627F-1EA2-BD2A-25A22953D42F}" dt="2018-08-30T01:12:35.508" v="0" actId="20577"/>
          <ac:spMkLst>
            <pc:docMk/>
            <pc:sldMk cId="3454123665" sldId="310"/>
            <ac:spMk id="3" creationId="{52A56910-6F5E-44B2-8A38-5E6525782E04}"/>
          </ac:spMkLst>
        </pc:spChg>
      </pc:sldChg>
      <pc:sldChg chg="modSp">
        <pc:chgData name="Benjamin Payne" userId="S::benpayne@umbc.edu::b61ff11c-ba68-49af-b001-f9f234a6aca3" providerId="AD" clId="Web-{BC4E5744-627F-1EA2-BD2A-25A22953D42F}" dt="2018-08-30T01:12:54.680" v="11" actId="20577"/>
        <pc:sldMkLst>
          <pc:docMk/>
          <pc:sldMk cId="796337925" sldId="333"/>
        </pc:sldMkLst>
        <pc:spChg chg="mod">
          <ac:chgData name="Benjamin Payne" userId="S::benpayne@umbc.edu::b61ff11c-ba68-49af-b001-f9f234a6aca3" providerId="AD" clId="Web-{BC4E5744-627F-1EA2-BD2A-25A22953D42F}" dt="2018-08-30T01:12:54.680" v="11" actId="20577"/>
          <ac:spMkLst>
            <pc:docMk/>
            <pc:sldMk cId="796337925" sldId="333"/>
            <ac:spMk id="3" creationId="{B9544B92-023E-4D6E-8A41-3A58BCA13DF5}"/>
          </ac:spMkLst>
        </pc:spChg>
      </pc:sldChg>
    </pc:docChg>
  </pc:docChgLst>
  <pc:docChgLst>
    <pc:chgData name="Benjamin Payne" userId="S::benpayne@umbc.edu::b61ff11c-ba68-49af-b001-f9f234a6aca3" providerId="AD" clId="Web-{B3BFCC27-DCBF-231D-D794-91F7FC4D497F}"/>
    <pc:docChg chg="addSld modSld">
      <pc:chgData name="Benjamin Payne" userId="S::benpayne@umbc.edu::b61ff11c-ba68-49af-b001-f9f234a6aca3" providerId="AD" clId="Web-{B3BFCC27-DCBF-231D-D794-91F7FC4D497F}" dt="2018-12-24T17:51:45.377" v="289" actId="20577"/>
      <pc:docMkLst>
        <pc:docMk/>
      </pc:docMkLst>
      <pc:sldChg chg="modSp">
        <pc:chgData name="Benjamin Payne" userId="S::benpayne@umbc.edu::b61ff11c-ba68-49af-b001-f9f234a6aca3" providerId="AD" clId="Web-{B3BFCC27-DCBF-231D-D794-91F7FC4D497F}" dt="2018-12-24T17:13:22.890" v="2" actId="20577"/>
        <pc:sldMkLst>
          <pc:docMk/>
          <pc:sldMk cId="109857222" sldId="256"/>
        </pc:sldMkLst>
        <pc:spChg chg="mod">
          <ac:chgData name="Benjamin Payne" userId="S::benpayne@umbc.edu::b61ff11c-ba68-49af-b001-f9f234a6aca3" providerId="AD" clId="Web-{B3BFCC27-DCBF-231D-D794-91F7FC4D497F}" dt="2018-12-24T17:13:22.890" v="2" actId="20577"/>
          <ac:spMkLst>
            <pc:docMk/>
            <pc:sldMk cId="109857222" sldId="256"/>
            <ac:spMk id="2" creationId="{00000000-0000-0000-0000-000000000000}"/>
          </ac:spMkLst>
        </pc:spChg>
      </pc:sldChg>
      <pc:sldChg chg="modSp">
        <pc:chgData name="Benjamin Payne" userId="S::benpayne@umbc.edu::b61ff11c-ba68-49af-b001-f9f234a6aca3" providerId="AD" clId="Web-{B3BFCC27-DCBF-231D-D794-91F7FC4D497F}" dt="2018-12-24T17:51:45.377" v="288" actId="20577"/>
        <pc:sldMkLst>
          <pc:docMk/>
          <pc:sldMk cId="2870482583" sldId="280"/>
        </pc:sldMkLst>
        <pc:spChg chg="mod">
          <ac:chgData name="Benjamin Payne" userId="S::benpayne@umbc.edu::b61ff11c-ba68-49af-b001-f9f234a6aca3" providerId="AD" clId="Web-{B3BFCC27-DCBF-231D-D794-91F7FC4D497F}" dt="2018-12-24T17:51:45.377" v="288" actId="20577"/>
          <ac:spMkLst>
            <pc:docMk/>
            <pc:sldMk cId="2870482583" sldId="280"/>
            <ac:spMk id="3" creationId="{6E43066E-04A9-4F34-8B7A-02E8AFC77182}"/>
          </ac:spMkLst>
        </pc:spChg>
      </pc:sldChg>
      <pc:sldChg chg="modSp new">
        <pc:chgData name="Benjamin Payne" userId="S::benpayne@umbc.edu::b61ff11c-ba68-49af-b001-f9f234a6aca3" providerId="AD" clId="Web-{B3BFCC27-DCBF-231D-D794-91F7FC4D497F}" dt="2018-12-24T17:43:34.894" v="143" actId="20577"/>
        <pc:sldMkLst>
          <pc:docMk/>
          <pc:sldMk cId="1135118134" sldId="350"/>
        </pc:sldMkLst>
        <pc:spChg chg="mod">
          <ac:chgData name="Benjamin Payne" userId="S::benpayne@umbc.edu::b61ff11c-ba68-49af-b001-f9f234a6aca3" providerId="AD" clId="Web-{B3BFCC27-DCBF-231D-D794-91F7FC4D497F}" dt="2018-12-24T17:39:14.082" v="25" actId="20577"/>
          <ac:spMkLst>
            <pc:docMk/>
            <pc:sldMk cId="1135118134" sldId="350"/>
            <ac:spMk id="2" creationId="{B7392198-367A-4DD9-AE22-7E31D9FA5AA7}"/>
          </ac:spMkLst>
        </pc:spChg>
        <pc:spChg chg="mod">
          <ac:chgData name="Benjamin Payne" userId="S::benpayne@umbc.edu::b61ff11c-ba68-49af-b001-f9f234a6aca3" providerId="AD" clId="Web-{B3BFCC27-DCBF-231D-D794-91F7FC4D497F}" dt="2018-12-24T17:43:34.894" v="143" actId="20577"/>
          <ac:spMkLst>
            <pc:docMk/>
            <pc:sldMk cId="1135118134" sldId="350"/>
            <ac:spMk id="3" creationId="{50E182B8-E884-438D-95DB-AD593A680C4B}"/>
          </ac:spMkLst>
        </pc:spChg>
      </pc:sldChg>
      <pc:sldChg chg="modSp new">
        <pc:chgData name="Benjamin Payne" userId="S::benpayne@umbc.edu::b61ff11c-ba68-49af-b001-f9f234a6aca3" providerId="AD" clId="Web-{B3BFCC27-DCBF-231D-D794-91F7FC4D497F}" dt="2018-12-24T17:48:53.315" v="285" actId="20577"/>
        <pc:sldMkLst>
          <pc:docMk/>
          <pc:sldMk cId="656775869" sldId="351"/>
        </pc:sldMkLst>
        <pc:spChg chg="mod">
          <ac:chgData name="Benjamin Payne" userId="S::benpayne@umbc.edu::b61ff11c-ba68-49af-b001-f9f234a6aca3" providerId="AD" clId="Web-{B3BFCC27-DCBF-231D-D794-91F7FC4D497F}" dt="2018-12-24T17:43:54.129" v="153" actId="20577"/>
          <ac:spMkLst>
            <pc:docMk/>
            <pc:sldMk cId="656775869" sldId="351"/>
            <ac:spMk id="2" creationId="{50A04531-405C-4B1F-8762-EEDCFD3C7C23}"/>
          </ac:spMkLst>
        </pc:spChg>
        <pc:spChg chg="mod">
          <ac:chgData name="Benjamin Payne" userId="S::benpayne@umbc.edu::b61ff11c-ba68-49af-b001-f9f234a6aca3" providerId="AD" clId="Web-{B3BFCC27-DCBF-231D-D794-91F7FC4D497F}" dt="2018-12-24T17:48:53.315" v="285" actId="20577"/>
          <ac:spMkLst>
            <pc:docMk/>
            <pc:sldMk cId="656775869" sldId="351"/>
            <ac:spMk id="3" creationId="{94B4DE51-11FC-4DF6-8146-836F70360A91}"/>
          </ac:spMkLst>
        </pc:spChg>
      </pc:sldChg>
    </pc:docChg>
  </pc:docChgLst>
  <pc:docChgLst>
    <pc:chgData name="Benjamin Payne" userId="S::benpayne@umbc.edu::b61ff11c-ba68-49af-b001-f9f234a6aca3" providerId="AD" clId="Web-{ECAC5DFB-304C-E803-1EEE-99F6D4E5971C}"/>
    <pc:docChg chg="addSld modSld sldOrd">
      <pc:chgData name="Benjamin Payne" userId="S::benpayne@umbc.edu::b61ff11c-ba68-49af-b001-f9f234a6aca3" providerId="AD" clId="Web-{ECAC5DFB-304C-E803-1EEE-99F6D4E5971C}" dt="2018-08-25T17:24:11.086" v="927" actId="20577"/>
      <pc:docMkLst>
        <pc:docMk/>
      </pc:docMkLst>
      <pc:sldChg chg="modSp">
        <pc:chgData name="Benjamin Payne" userId="S::benpayne@umbc.edu::b61ff11c-ba68-49af-b001-f9f234a6aca3" providerId="AD" clId="Web-{ECAC5DFB-304C-E803-1EEE-99F6D4E5971C}" dt="2018-08-25T16:08:46.970" v="4" actId="20577"/>
        <pc:sldMkLst>
          <pc:docMk/>
          <pc:sldMk cId="1847525645" sldId="257"/>
        </pc:sldMkLst>
        <pc:spChg chg="mod">
          <ac:chgData name="Benjamin Payne" userId="S::benpayne@umbc.edu::b61ff11c-ba68-49af-b001-f9f234a6aca3" providerId="AD" clId="Web-{ECAC5DFB-304C-E803-1EEE-99F6D4E5971C}" dt="2018-08-25T16:08:46.970" v="4" actId="20577"/>
          <ac:spMkLst>
            <pc:docMk/>
            <pc:sldMk cId="1847525645" sldId="257"/>
            <ac:spMk id="3" creationId="{93BBC295-1D9C-48E2-BFC5-73DAD68A82CF}"/>
          </ac:spMkLst>
        </pc:spChg>
      </pc:sldChg>
      <pc:sldChg chg="modSp">
        <pc:chgData name="Benjamin Payne" userId="S::benpayne@umbc.edu::b61ff11c-ba68-49af-b001-f9f234a6aca3" providerId="AD" clId="Web-{ECAC5DFB-304C-E803-1EEE-99F6D4E5971C}" dt="2018-08-25T16:15:41.172" v="94" actId="20577"/>
        <pc:sldMkLst>
          <pc:docMk/>
          <pc:sldMk cId="3638516464" sldId="258"/>
        </pc:sldMkLst>
        <pc:spChg chg="mod">
          <ac:chgData name="Benjamin Payne" userId="S::benpayne@umbc.edu::b61ff11c-ba68-49af-b001-f9f234a6aca3" providerId="AD" clId="Web-{ECAC5DFB-304C-E803-1EEE-99F6D4E5971C}" dt="2018-08-25T16:15:41.172" v="94" actId="20577"/>
          <ac:spMkLst>
            <pc:docMk/>
            <pc:sldMk cId="3638516464" sldId="258"/>
            <ac:spMk id="3" creationId="{C9592A17-C0D4-468F-AD2B-FB8CE21AC6D5}"/>
          </ac:spMkLst>
        </pc:spChg>
      </pc:sldChg>
      <pc:sldChg chg="modSp">
        <pc:chgData name="Benjamin Payne" userId="S::benpayne@umbc.edu::b61ff11c-ba68-49af-b001-f9f234a6aca3" providerId="AD" clId="Web-{ECAC5DFB-304C-E803-1EEE-99F6D4E5971C}" dt="2018-08-25T16:28:13.170" v="184" actId="20577"/>
        <pc:sldMkLst>
          <pc:docMk/>
          <pc:sldMk cId="2860496116" sldId="259"/>
        </pc:sldMkLst>
        <pc:spChg chg="mod">
          <ac:chgData name="Benjamin Payne" userId="S::benpayne@umbc.edu::b61ff11c-ba68-49af-b001-f9f234a6aca3" providerId="AD" clId="Web-{ECAC5DFB-304C-E803-1EEE-99F6D4E5971C}" dt="2018-08-25T16:28:13.170" v="184" actId="20577"/>
          <ac:spMkLst>
            <pc:docMk/>
            <pc:sldMk cId="2860496116" sldId="259"/>
            <ac:spMk id="3" creationId="{7C305855-4E1F-4350-920D-6CDCA01E4374}"/>
          </ac:spMkLst>
        </pc:spChg>
      </pc:sldChg>
      <pc:sldChg chg="modSp">
        <pc:chgData name="Benjamin Payne" userId="S::benpayne@umbc.edu::b61ff11c-ba68-49af-b001-f9f234a6aca3" providerId="AD" clId="Web-{ECAC5DFB-304C-E803-1EEE-99F6D4E5971C}" dt="2018-08-25T16:39:01.544" v="252" actId="20577"/>
        <pc:sldMkLst>
          <pc:docMk/>
          <pc:sldMk cId="1876768357" sldId="260"/>
        </pc:sldMkLst>
        <pc:spChg chg="mod">
          <ac:chgData name="Benjamin Payne" userId="S::benpayne@umbc.edu::b61ff11c-ba68-49af-b001-f9f234a6aca3" providerId="AD" clId="Web-{ECAC5DFB-304C-E803-1EEE-99F6D4E5971C}" dt="2018-08-25T16:39:01.544" v="252" actId="20577"/>
          <ac:spMkLst>
            <pc:docMk/>
            <pc:sldMk cId="1876768357" sldId="260"/>
            <ac:spMk id="3" creationId="{015B042E-5F09-4099-A737-D53A1BD32AA0}"/>
          </ac:spMkLst>
        </pc:spChg>
      </pc:sldChg>
      <pc:sldChg chg="modSp">
        <pc:chgData name="Benjamin Payne" userId="S::benpayne@umbc.edu::b61ff11c-ba68-49af-b001-f9f234a6aca3" providerId="AD" clId="Web-{ECAC5DFB-304C-E803-1EEE-99F6D4E5971C}" dt="2018-08-25T17:13:01.901" v="808" actId="20577"/>
        <pc:sldMkLst>
          <pc:docMk/>
          <pc:sldMk cId="4278842127" sldId="265"/>
        </pc:sldMkLst>
        <pc:spChg chg="mod">
          <ac:chgData name="Benjamin Payne" userId="S::benpayne@umbc.edu::b61ff11c-ba68-49af-b001-f9f234a6aca3" providerId="AD" clId="Web-{ECAC5DFB-304C-E803-1EEE-99F6D4E5971C}" dt="2018-08-25T17:13:01.901" v="808" actId="20577"/>
          <ac:spMkLst>
            <pc:docMk/>
            <pc:sldMk cId="4278842127" sldId="265"/>
            <ac:spMk id="3" creationId="{BFBA8429-B089-4264-A062-0E8D525F86E3}"/>
          </ac:spMkLst>
        </pc:spChg>
      </pc:sldChg>
      <pc:sldChg chg="addSp modSp">
        <pc:chgData name="Benjamin Payne" userId="S::benpayne@umbc.edu::b61ff11c-ba68-49af-b001-f9f234a6aca3" providerId="AD" clId="Web-{ECAC5DFB-304C-E803-1EEE-99F6D4E5971C}" dt="2018-08-25T16:30:40.107" v="203" actId="20577"/>
        <pc:sldMkLst>
          <pc:docMk/>
          <pc:sldMk cId="900156501" sldId="267"/>
        </pc:sldMkLst>
        <pc:spChg chg="add mod">
          <ac:chgData name="Benjamin Payne" userId="S::benpayne@umbc.edu::b61ff11c-ba68-49af-b001-f9f234a6aca3" providerId="AD" clId="Web-{ECAC5DFB-304C-E803-1EEE-99F6D4E5971C}" dt="2018-08-25T16:30:40.107" v="203" actId="20577"/>
          <ac:spMkLst>
            <pc:docMk/>
            <pc:sldMk cId="900156501" sldId="267"/>
            <ac:spMk id="5" creationId="{4861EA67-4EC8-4BDF-AD5D-05E6A1C79F21}"/>
          </ac:spMkLst>
        </pc:spChg>
      </pc:sldChg>
      <pc:sldChg chg="modSp">
        <pc:chgData name="Benjamin Payne" userId="S::benpayne@umbc.edu::b61ff11c-ba68-49af-b001-f9f234a6aca3" providerId="AD" clId="Web-{ECAC5DFB-304C-E803-1EEE-99F6D4E5971C}" dt="2018-08-25T16:32:09.045" v="216" actId="20577"/>
        <pc:sldMkLst>
          <pc:docMk/>
          <pc:sldMk cId="3201166040" sldId="268"/>
        </pc:sldMkLst>
        <pc:spChg chg="mod">
          <ac:chgData name="Benjamin Payne" userId="S::benpayne@umbc.edu::b61ff11c-ba68-49af-b001-f9f234a6aca3" providerId="AD" clId="Web-{ECAC5DFB-304C-E803-1EEE-99F6D4E5971C}" dt="2018-08-25T16:32:09.045" v="216" actId="20577"/>
          <ac:spMkLst>
            <pc:docMk/>
            <pc:sldMk cId="3201166040" sldId="268"/>
            <ac:spMk id="3" creationId="{0E96B853-006F-4B8E-9902-C577175E35D6}"/>
          </ac:spMkLst>
        </pc:spChg>
      </pc:sldChg>
      <pc:sldChg chg="addSp modSp">
        <pc:chgData name="Benjamin Payne" userId="S::benpayne@umbc.edu::b61ff11c-ba68-49af-b001-f9f234a6aca3" providerId="AD" clId="Web-{ECAC5DFB-304C-E803-1EEE-99F6D4E5971C}" dt="2018-08-25T16:41:54.293" v="262" actId="1076"/>
        <pc:sldMkLst>
          <pc:docMk/>
          <pc:sldMk cId="1244777073" sldId="276"/>
        </pc:sldMkLst>
        <pc:spChg chg="add mod">
          <ac:chgData name="Benjamin Payne" userId="S::benpayne@umbc.edu::b61ff11c-ba68-49af-b001-f9f234a6aca3" providerId="AD" clId="Web-{ECAC5DFB-304C-E803-1EEE-99F6D4E5971C}" dt="2018-08-25T16:41:51.371" v="261" actId="1076"/>
          <ac:spMkLst>
            <pc:docMk/>
            <pc:sldMk cId="1244777073" sldId="276"/>
            <ac:spMk id="5" creationId="{730BB0B3-3D84-4A2A-81D1-58F447139E85}"/>
          </ac:spMkLst>
        </pc:spChg>
        <pc:spChg chg="add mod">
          <ac:chgData name="Benjamin Payne" userId="S::benpayne@umbc.edu::b61ff11c-ba68-49af-b001-f9f234a6aca3" providerId="AD" clId="Web-{ECAC5DFB-304C-E803-1EEE-99F6D4E5971C}" dt="2018-08-25T16:41:54.293" v="262" actId="1076"/>
          <ac:spMkLst>
            <pc:docMk/>
            <pc:sldMk cId="1244777073" sldId="276"/>
            <ac:spMk id="7" creationId="{EEDFD273-63E1-4A34-B3D1-E0B236FDC808}"/>
          </ac:spMkLst>
        </pc:spChg>
      </pc:sldChg>
      <pc:sldChg chg="modSp">
        <pc:chgData name="Benjamin Payne" userId="S::benpayne@umbc.edu::b61ff11c-ba68-49af-b001-f9f234a6aca3" providerId="AD" clId="Web-{ECAC5DFB-304C-E803-1EEE-99F6D4E5971C}" dt="2018-08-25T17:24:09.993" v="925" actId="20577"/>
        <pc:sldMkLst>
          <pc:docMk/>
          <pc:sldMk cId="2348569640" sldId="278"/>
        </pc:sldMkLst>
        <pc:spChg chg="mod">
          <ac:chgData name="Benjamin Payne" userId="S::benpayne@umbc.edu::b61ff11c-ba68-49af-b001-f9f234a6aca3" providerId="AD" clId="Web-{ECAC5DFB-304C-E803-1EEE-99F6D4E5971C}" dt="2018-08-25T17:24:09.993" v="925" actId="20577"/>
          <ac:spMkLst>
            <pc:docMk/>
            <pc:sldMk cId="2348569640" sldId="278"/>
            <ac:spMk id="4" creationId="{FD36BDEC-DE04-4B10-9D65-B87B2F0A7893}"/>
          </ac:spMkLst>
        </pc:spChg>
      </pc:sldChg>
      <pc:sldChg chg="addSp modSp">
        <pc:chgData name="Benjamin Payne" userId="S::benpayne@umbc.edu::b61ff11c-ba68-49af-b001-f9f234a6aca3" providerId="AD" clId="Web-{ECAC5DFB-304C-E803-1EEE-99F6D4E5971C}" dt="2018-08-25T16:19:05.578" v="115" actId="20577"/>
        <pc:sldMkLst>
          <pc:docMk/>
          <pc:sldMk cId="2711550260" sldId="279"/>
        </pc:sldMkLst>
        <pc:spChg chg="mod">
          <ac:chgData name="Benjamin Payne" userId="S::benpayne@umbc.edu::b61ff11c-ba68-49af-b001-f9f234a6aca3" providerId="AD" clId="Web-{ECAC5DFB-304C-E803-1EEE-99F6D4E5971C}" dt="2018-08-25T16:18:35.625" v="100" actId="20577"/>
          <ac:spMkLst>
            <pc:docMk/>
            <pc:sldMk cId="2711550260" sldId="279"/>
            <ac:spMk id="2" creationId="{2D7DE3BE-F1D3-4E68-BE26-81E8F688BD75}"/>
          </ac:spMkLst>
        </pc:spChg>
        <pc:spChg chg="add mod">
          <ac:chgData name="Benjamin Payne" userId="S::benpayne@umbc.edu::b61ff11c-ba68-49af-b001-f9f234a6aca3" providerId="AD" clId="Web-{ECAC5DFB-304C-E803-1EEE-99F6D4E5971C}" dt="2018-08-25T16:19:05.578" v="115" actId="20577"/>
          <ac:spMkLst>
            <pc:docMk/>
            <pc:sldMk cId="2711550260" sldId="279"/>
            <ac:spMk id="3" creationId="{05C74C32-8215-461B-9CE3-7D1D70E7A0CC}"/>
          </ac:spMkLst>
        </pc:spChg>
      </pc:sldChg>
      <pc:sldChg chg="addSp modSp">
        <pc:chgData name="Benjamin Payne" userId="S::benpayne@umbc.edu::b61ff11c-ba68-49af-b001-f9f234a6aca3" providerId="AD" clId="Web-{ECAC5DFB-304C-E803-1EEE-99F6D4E5971C}" dt="2018-08-25T17:17:58.868" v="907" actId="1076"/>
        <pc:sldMkLst>
          <pc:docMk/>
          <pc:sldMk cId="2870482583" sldId="280"/>
        </pc:sldMkLst>
        <pc:spChg chg="add mod">
          <ac:chgData name="Benjamin Payne" userId="S::benpayne@umbc.edu::b61ff11c-ba68-49af-b001-f9f234a6aca3" providerId="AD" clId="Web-{ECAC5DFB-304C-E803-1EEE-99F6D4E5971C}" dt="2018-08-25T17:17:58.868" v="907" actId="1076"/>
          <ac:spMkLst>
            <pc:docMk/>
            <pc:sldMk cId="2870482583" sldId="280"/>
            <ac:spMk id="3" creationId="{6E43066E-04A9-4F34-8B7A-02E8AFC77182}"/>
          </ac:spMkLst>
        </pc:spChg>
      </pc:sldChg>
      <pc:sldChg chg="modSp">
        <pc:chgData name="Benjamin Payne" userId="S::benpayne@umbc.edu::b61ff11c-ba68-49af-b001-f9f234a6aca3" providerId="AD" clId="Web-{ECAC5DFB-304C-E803-1EEE-99F6D4E5971C}" dt="2018-08-25T16:20:45.391" v="131" actId="20577"/>
        <pc:sldMkLst>
          <pc:docMk/>
          <pc:sldMk cId="1316053804" sldId="283"/>
        </pc:sldMkLst>
        <pc:spChg chg="mod">
          <ac:chgData name="Benjamin Payne" userId="S::benpayne@umbc.edu::b61ff11c-ba68-49af-b001-f9f234a6aca3" providerId="AD" clId="Web-{ECAC5DFB-304C-E803-1EEE-99F6D4E5971C}" dt="2018-08-25T16:20:24.438" v="121" actId="20577"/>
          <ac:spMkLst>
            <pc:docMk/>
            <pc:sldMk cId="1316053804" sldId="283"/>
            <ac:spMk id="3" creationId="{E99E1B89-FFE2-4D51-8F92-85A774213868}"/>
          </ac:spMkLst>
        </pc:spChg>
        <pc:spChg chg="mod">
          <ac:chgData name="Benjamin Payne" userId="S::benpayne@umbc.edu::b61ff11c-ba68-49af-b001-f9f234a6aca3" providerId="AD" clId="Web-{ECAC5DFB-304C-E803-1EEE-99F6D4E5971C}" dt="2018-08-25T16:20:45.391" v="131" actId="20577"/>
          <ac:spMkLst>
            <pc:docMk/>
            <pc:sldMk cId="1316053804" sldId="283"/>
            <ac:spMk id="4" creationId="{247099E7-9E25-484C-95AE-6B82A119B5B0}"/>
          </ac:spMkLst>
        </pc:spChg>
      </pc:sldChg>
      <pc:sldChg chg="modSp">
        <pc:chgData name="Benjamin Payne" userId="S::benpayne@umbc.edu::b61ff11c-ba68-49af-b001-f9f234a6aca3" providerId="AD" clId="Web-{ECAC5DFB-304C-E803-1EEE-99F6D4E5971C}" dt="2018-08-25T16:22:25.172" v="139" actId="20577"/>
        <pc:sldMkLst>
          <pc:docMk/>
          <pc:sldMk cId="3305314408" sldId="285"/>
        </pc:sldMkLst>
        <pc:spChg chg="mod">
          <ac:chgData name="Benjamin Payne" userId="S::benpayne@umbc.edu::b61ff11c-ba68-49af-b001-f9f234a6aca3" providerId="AD" clId="Web-{ECAC5DFB-304C-E803-1EEE-99F6D4E5971C}" dt="2018-08-25T16:22:25.172" v="139" actId="20577"/>
          <ac:spMkLst>
            <pc:docMk/>
            <pc:sldMk cId="3305314408" sldId="285"/>
            <ac:spMk id="2" creationId="{D5D6F69B-4EEC-4F3A-864A-865184089604}"/>
          </ac:spMkLst>
        </pc:spChg>
      </pc:sldChg>
      <pc:sldChg chg="addSp modSp">
        <pc:chgData name="Benjamin Payne" userId="S::benpayne@umbc.edu::b61ff11c-ba68-49af-b001-f9f234a6aca3" providerId="AD" clId="Web-{ECAC5DFB-304C-E803-1EEE-99F6D4E5971C}" dt="2018-08-25T16:26:43.483" v="171" actId="14100"/>
        <pc:sldMkLst>
          <pc:docMk/>
          <pc:sldMk cId="1793106801" sldId="286"/>
        </pc:sldMkLst>
        <pc:spChg chg="mod">
          <ac:chgData name="Benjamin Payne" userId="S::benpayne@umbc.edu::b61ff11c-ba68-49af-b001-f9f234a6aca3" providerId="AD" clId="Web-{ECAC5DFB-304C-E803-1EEE-99F6D4E5971C}" dt="2018-08-25T16:26:02.420" v="145" actId="20577"/>
          <ac:spMkLst>
            <pc:docMk/>
            <pc:sldMk cId="1793106801" sldId="286"/>
            <ac:spMk id="3" creationId="{6B836144-CDC1-4699-8C2C-6653FEBF33DD}"/>
          </ac:spMkLst>
        </pc:spChg>
        <pc:spChg chg="add mod">
          <ac:chgData name="Benjamin Payne" userId="S::benpayne@umbc.edu::b61ff11c-ba68-49af-b001-f9f234a6aca3" providerId="AD" clId="Web-{ECAC5DFB-304C-E803-1EEE-99F6D4E5971C}" dt="2018-08-25T16:26:43.483" v="171" actId="14100"/>
          <ac:spMkLst>
            <pc:docMk/>
            <pc:sldMk cId="1793106801" sldId="286"/>
            <ac:spMk id="4" creationId="{17A75C8D-8FBE-4596-851D-B785D2F644E2}"/>
          </ac:spMkLst>
        </pc:spChg>
      </pc:sldChg>
      <pc:sldChg chg="ord">
        <pc:chgData name="Benjamin Payne" userId="S::benpayne@umbc.edu::b61ff11c-ba68-49af-b001-f9f234a6aca3" providerId="AD" clId="Web-{ECAC5DFB-304C-E803-1EEE-99F6D4E5971C}" dt="2018-08-25T16:42:35.746" v="264"/>
        <pc:sldMkLst>
          <pc:docMk/>
          <pc:sldMk cId="506731024" sldId="292"/>
        </pc:sldMkLst>
      </pc:sldChg>
      <pc:sldChg chg="modSp">
        <pc:chgData name="Benjamin Payne" userId="S::benpayne@umbc.edu::b61ff11c-ba68-49af-b001-f9f234a6aca3" providerId="AD" clId="Web-{ECAC5DFB-304C-E803-1EEE-99F6D4E5971C}" dt="2018-08-25T17:15:29.011" v="872" actId="20577"/>
        <pc:sldMkLst>
          <pc:docMk/>
          <pc:sldMk cId="493460726" sldId="294"/>
        </pc:sldMkLst>
        <pc:spChg chg="mod">
          <ac:chgData name="Benjamin Payne" userId="S::benpayne@umbc.edu::b61ff11c-ba68-49af-b001-f9f234a6aca3" providerId="AD" clId="Web-{ECAC5DFB-304C-E803-1EEE-99F6D4E5971C}" dt="2018-08-25T17:13:18.823" v="818" actId="20577"/>
          <ac:spMkLst>
            <pc:docMk/>
            <pc:sldMk cId="493460726" sldId="294"/>
            <ac:spMk id="2" creationId="{F18F2169-A463-4033-B549-EF56D978D2FF}"/>
          </ac:spMkLst>
        </pc:spChg>
        <pc:spChg chg="mod">
          <ac:chgData name="Benjamin Payne" userId="S::benpayne@umbc.edu::b61ff11c-ba68-49af-b001-f9f234a6aca3" providerId="AD" clId="Web-{ECAC5DFB-304C-E803-1EEE-99F6D4E5971C}" dt="2018-08-25T17:15:29.011" v="872" actId="20577"/>
          <ac:spMkLst>
            <pc:docMk/>
            <pc:sldMk cId="493460726" sldId="294"/>
            <ac:spMk id="3" creationId="{5544D4C5-B58A-4E66-B9BD-8E9919FBE6FD}"/>
          </ac:spMkLst>
        </pc:spChg>
      </pc:sldChg>
      <pc:sldChg chg="addSp modSp ord">
        <pc:chgData name="Benjamin Payne" userId="S::benpayne@umbc.edu::b61ff11c-ba68-49af-b001-f9f234a6aca3" providerId="AD" clId="Web-{ECAC5DFB-304C-E803-1EEE-99F6D4E5971C}" dt="2018-08-25T16:56:32.855" v="674" actId="1076"/>
        <pc:sldMkLst>
          <pc:docMk/>
          <pc:sldMk cId="1968223743" sldId="311"/>
        </pc:sldMkLst>
        <pc:spChg chg="mod">
          <ac:chgData name="Benjamin Payne" userId="S::benpayne@umbc.edu::b61ff11c-ba68-49af-b001-f9f234a6aca3" providerId="AD" clId="Web-{ECAC5DFB-304C-E803-1EEE-99F6D4E5971C}" dt="2018-08-25T16:53:41.636" v="661" actId="20577"/>
          <ac:spMkLst>
            <pc:docMk/>
            <pc:sldMk cId="1968223743" sldId="311"/>
            <ac:spMk id="3" creationId="{D4B812DF-A481-4E53-96B2-29E3C7CAD6CC}"/>
          </ac:spMkLst>
        </pc:spChg>
        <pc:spChg chg="add mod">
          <ac:chgData name="Benjamin Payne" userId="S::benpayne@umbc.edu::b61ff11c-ba68-49af-b001-f9f234a6aca3" providerId="AD" clId="Web-{ECAC5DFB-304C-E803-1EEE-99F6D4E5971C}" dt="2018-08-25T16:48:51.871" v="460" actId="1076"/>
          <ac:spMkLst>
            <pc:docMk/>
            <pc:sldMk cId="1968223743" sldId="311"/>
            <ac:spMk id="4" creationId="{B392B75E-7123-45B2-811F-25FA0070ABF9}"/>
          </ac:spMkLst>
        </pc:spChg>
        <pc:spChg chg="add mod">
          <ac:chgData name="Benjamin Payne" userId="S::benpayne@umbc.edu::b61ff11c-ba68-49af-b001-f9f234a6aca3" providerId="AD" clId="Web-{ECAC5DFB-304C-E803-1EEE-99F6D4E5971C}" dt="2018-08-25T16:56:32.855" v="674" actId="1076"/>
          <ac:spMkLst>
            <pc:docMk/>
            <pc:sldMk cId="1968223743" sldId="311"/>
            <ac:spMk id="7" creationId="{3EE449E8-899A-4763-9155-600A8A213649}"/>
          </ac:spMkLst>
        </pc:spChg>
        <pc:picChg chg="add mod">
          <ac:chgData name="Benjamin Payne" userId="S::benpayne@umbc.edu::b61ff11c-ba68-49af-b001-f9f234a6aca3" providerId="AD" clId="Web-{ECAC5DFB-304C-E803-1EEE-99F6D4E5971C}" dt="2018-08-25T16:54:52.214" v="667" actId="1076"/>
          <ac:picMkLst>
            <pc:docMk/>
            <pc:sldMk cId="1968223743" sldId="311"/>
            <ac:picMk id="5" creationId="{21BC2B28-47D1-4575-BE4E-4ED6F7A5692A}"/>
          </ac:picMkLst>
        </pc:picChg>
      </pc:sldChg>
      <pc:sldChg chg="modSp">
        <pc:chgData name="Benjamin Payne" userId="S::benpayne@umbc.edu::b61ff11c-ba68-49af-b001-f9f234a6aca3" providerId="AD" clId="Web-{ECAC5DFB-304C-E803-1EEE-99F6D4E5971C}" dt="2018-08-25T17:23:19.649" v="920" actId="20577"/>
        <pc:sldMkLst>
          <pc:docMk/>
          <pc:sldMk cId="2122360367" sldId="314"/>
        </pc:sldMkLst>
        <pc:spChg chg="mod">
          <ac:chgData name="Benjamin Payne" userId="S::benpayne@umbc.edu::b61ff11c-ba68-49af-b001-f9f234a6aca3" providerId="AD" clId="Web-{ECAC5DFB-304C-E803-1EEE-99F6D4E5971C}" dt="2018-08-25T17:23:19.649" v="920" actId="20577"/>
          <ac:spMkLst>
            <pc:docMk/>
            <pc:sldMk cId="2122360367" sldId="314"/>
            <ac:spMk id="3" creationId="{502A89A5-E10C-4E54-AD4C-F26F7333A07B}"/>
          </ac:spMkLst>
        </pc:spChg>
      </pc:sldChg>
      <pc:sldChg chg="addSp modSp">
        <pc:chgData name="Benjamin Payne" userId="S::benpayne@umbc.edu::b61ff11c-ba68-49af-b001-f9f234a6aca3" providerId="AD" clId="Web-{ECAC5DFB-304C-E803-1EEE-99F6D4E5971C}" dt="2018-08-25T16:12:29.157" v="41" actId="20577"/>
        <pc:sldMkLst>
          <pc:docMk/>
          <pc:sldMk cId="2495309127" sldId="317"/>
        </pc:sldMkLst>
        <pc:spChg chg="mod">
          <ac:chgData name="Benjamin Payne" userId="S::benpayne@umbc.edu::b61ff11c-ba68-49af-b001-f9f234a6aca3" providerId="AD" clId="Web-{ECAC5DFB-304C-E803-1EEE-99F6D4E5971C}" dt="2018-08-25T16:12:29.157" v="41" actId="20577"/>
          <ac:spMkLst>
            <pc:docMk/>
            <pc:sldMk cId="2495309127" sldId="317"/>
            <ac:spMk id="2" creationId="{9BEB731C-8C83-4689-BECF-EE0CF0C5AEF3}"/>
          </ac:spMkLst>
        </pc:spChg>
        <pc:spChg chg="add mod">
          <ac:chgData name="Benjamin Payne" userId="S::benpayne@umbc.edu::b61ff11c-ba68-49af-b001-f9f234a6aca3" providerId="AD" clId="Web-{ECAC5DFB-304C-E803-1EEE-99F6D4E5971C}" dt="2018-08-25T16:10:49.407" v="26" actId="1076"/>
          <ac:spMkLst>
            <pc:docMk/>
            <pc:sldMk cId="2495309127" sldId="317"/>
            <ac:spMk id="4" creationId="{D887C6DA-BB58-44EE-A8FD-D95576C3C62F}"/>
          </ac:spMkLst>
        </pc:spChg>
      </pc:sldChg>
      <pc:sldChg chg="addSp modSp">
        <pc:chgData name="Benjamin Payne" userId="S::benpayne@umbc.edu::b61ff11c-ba68-49af-b001-f9f234a6aca3" providerId="AD" clId="Web-{ECAC5DFB-304C-E803-1EEE-99F6D4E5971C}" dt="2018-08-25T17:02:20.324" v="694" actId="14100"/>
        <pc:sldMkLst>
          <pc:docMk/>
          <pc:sldMk cId="3076881682" sldId="319"/>
        </pc:sldMkLst>
        <pc:spChg chg="mod">
          <ac:chgData name="Benjamin Payne" userId="S::benpayne@umbc.edu::b61ff11c-ba68-49af-b001-f9f234a6aca3" providerId="AD" clId="Web-{ECAC5DFB-304C-E803-1EEE-99F6D4E5971C}" dt="2018-08-25T17:01:14.105" v="677" actId="20577"/>
          <ac:spMkLst>
            <pc:docMk/>
            <pc:sldMk cId="3076881682" sldId="319"/>
            <ac:spMk id="3" creationId="{A905F80A-BE48-4E16-9C9F-0964E4679FFB}"/>
          </ac:spMkLst>
        </pc:spChg>
        <pc:spChg chg="add mod">
          <ac:chgData name="Benjamin Payne" userId="S::benpayne@umbc.edu::b61ff11c-ba68-49af-b001-f9f234a6aca3" providerId="AD" clId="Web-{ECAC5DFB-304C-E803-1EEE-99F6D4E5971C}" dt="2018-08-25T17:02:20.324" v="694" actId="14100"/>
          <ac:spMkLst>
            <pc:docMk/>
            <pc:sldMk cId="3076881682" sldId="319"/>
            <ac:spMk id="4" creationId="{C00C5092-266E-4E77-8DFD-987337CD9CC8}"/>
          </ac:spMkLst>
        </pc:spChg>
      </pc:sldChg>
      <pc:sldChg chg="addSp">
        <pc:chgData name="Benjamin Payne" userId="S::benpayne@umbc.edu::b61ff11c-ba68-49af-b001-f9f234a6aca3" providerId="AD" clId="Web-{ECAC5DFB-304C-E803-1EEE-99F6D4E5971C}" dt="2018-08-25T17:02:29.402" v="695"/>
        <pc:sldMkLst>
          <pc:docMk/>
          <pc:sldMk cId="1669955701" sldId="322"/>
        </pc:sldMkLst>
        <pc:spChg chg="add">
          <ac:chgData name="Benjamin Payne" userId="S::benpayne@umbc.edu::b61ff11c-ba68-49af-b001-f9f234a6aca3" providerId="AD" clId="Web-{ECAC5DFB-304C-E803-1EEE-99F6D4E5971C}" dt="2018-08-25T17:02:29.402" v="695"/>
          <ac:spMkLst>
            <pc:docMk/>
            <pc:sldMk cId="1669955701" sldId="322"/>
            <ac:spMk id="5" creationId="{49BA53AA-00FC-4561-BCE2-B03DAAE64D87}"/>
          </ac:spMkLst>
        </pc:spChg>
      </pc:sldChg>
      <pc:sldChg chg="addSp modSp">
        <pc:chgData name="Benjamin Payne" userId="S::benpayne@umbc.edu::b61ff11c-ba68-49af-b001-f9f234a6aca3" providerId="AD" clId="Web-{ECAC5DFB-304C-E803-1EEE-99F6D4E5971C}" dt="2018-08-25T17:03:59.480" v="729" actId="20577"/>
        <pc:sldMkLst>
          <pc:docMk/>
          <pc:sldMk cId="910917499" sldId="324"/>
        </pc:sldMkLst>
        <pc:spChg chg="mod">
          <ac:chgData name="Benjamin Payne" userId="S::benpayne@umbc.edu::b61ff11c-ba68-49af-b001-f9f234a6aca3" providerId="AD" clId="Web-{ECAC5DFB-304C-E803-1EEE-99F6D4E5971C}" dt="2018-08-25T17:03:27.964" v="709" actId="1076"/>
          <ac:spMkLst>
            <pc:docMk/>
            <pc:sldMk cId="910917499" sldId="324"/>
            <ac:spMk id="2" creationId="{B99105C0-0B97-433F-980D-E26E6E11928E}"/>
          </ac:spMkLst>
        </pc:spChg>
        <pc:spChg chg="add mod">
          <ac:chgData name="Benjamin Payne" userId="S::benpayne@umbc.edu::b61ff11c-ba68-49af-b001-f9f234a6aca3" providerId="AD" clId="Web-{ECAC5DFB-304C-E803-1EEE-99F6D4E5971C}" dt="2018-08-25T17:03:59.480" v="729" actId="20577"/>
          <ac:spMkLst>
            <pc:docMk/>
            <pc:sldMk cId="910917499" sldId="324"/>
            <ac:spMk id="6" creationId="{1F72F481-D281-4E48-A633-DFB166C7BA67}"/>
          </ac:spMkLst>
        </pc:spChg>
      </pc:sldChg>
      <pc:sldChg chg="addSp modSp">
        <pc:chgData name="Benjamin Payne" userId="S::benpayne@umbc.edu::b61ff11c-ba68-49af-b001-f9f234a6aca3" providerId="AD" clId="Web-{ECAC5DFB-304C-E803-1EEE-99F6D4E5971C}" dt="2018-08-25T17:05:04.011" v="763" actId="14100"/>
        <pc:sldMkLst>
          <pc:docMk/>
          <pc:sldMk cId="100479238" sldId="325"/>
        </pc:sldMkLst>
        <pc:spChg chg="add mod">
          <ac:chgData name="Benjamin Payne" userId="S::benpayne@umbc.edu::b61ff11c-ba68-49af-b001-f9f234a6aca3" providerId="AD" clId="Web-{ECAC5DFB-304C-E803-1EEE-99F6D4E5971C}" dt="2018-08-25T17:05:04.011" v="763" actId="14100"/>
          <ac:spMkLst>
            <pc:docMk/>
            <pc:sldMk cId="100479238" sldId="325"/>
            <ac:spMk id="5" creationId="{90EE6541-610D-450F-9C6F-9385605462C8}"/>
          </ac:spMkLst>
        </pc:spChg>
      </pc:sldChg>
      <pc:sldChg chg="addSp modSp add ord replId">
        <pc:chgData name="Benjamin Payne" userId="S::benpayne@umbc.edu::b61ff11c-ba68-49af-b001-f9f234a6aca3" providerId="AD" clId="Web-{ECAC5DFB-304C-E803-1EEE-99F6D4E5971C}" dt="2018-08-25T16:53:32.402" v="656"/>
        <pc:sldMkLst>
          <pc:docMk/>
          <pc:sldMk cId="3295623689" sldId="327"/>
        </pc:sldMkLst>
        <pc:spChg chg="mod">
          <ac:chgData name="Benjamin Payne" userId="S::benpayne@umbc.edu::b61ff11c-ba68-49af-b001-f9f234a6aca3" providerId="AD" clId="Web-{ECAC5DFB-304C-E803-1EEE-99F6D4E5971C}" dt="2018-08-25T16:44:59.449" v="287" actId="20577"/>
          <ac:spMkLst>
            <pc:docMk/>
            <pc:sldMk cId="3295623689" sldId="327"/>
            <ac:spMk id="3" creationId="{D4B812DF-A481-4E53-96B2-29E3C7CAD6CC}"/>
          </ac:spMkLst>
        </pc:spChg>
        <pc:spChg chg="add">
          <ac:chgData name="Benjamin Payne" userId="S::benpayne@umbc.edu::b61ff11c-ba68-49af-b001-f9f234a6aca3" providerId="AD" clId="Web-{ECAC5DFB-304C-E803-1EEE-99F6D4E5971C}" dt="2018-08-25T16:48:57.574" v="461"/>
          <ac:spMkLst>
            <pc:docMk/>
            <pc:sldMk cId="3295623689" sldId="327"/>
            <ac:spMk id="5" creationId="{C7A6D00F-769A-4268-9AF8-6B766CD8D8E4}"/>
          </ac:spMkLst>
        </pc:spChg>
      </pc:sldChg>
      <pc:sldChg chg="addSp delSp modSp new ord">
        <pc:chgData name="Benjamin Payne" userId="S::benpayne@umbc.edu::b61ff11c-ba68-49af-b001-f9f234a6aca3" providerId="AD" clId="Web-{ECAC5DFB-304C-E803-1EEE-99F6D4E5971C}" dt="2018-08-25T16:53:32.402" v="657"/>
        <pc:sldMkLst>
          <pc:docMk/>
          <pc:sldMk cId="404273786" sldId="328"/>
        </pc:sldMkLst>
        <pc:spChg chg="mod">
          <ac:chgData name="Benjamin Payne" userId="S::benpayne@umbc.edu::b61ff11c-ba68-49af-b001-f9f234a6aca3" providerId="AD" clId="Web-{ECAC5DFB-304C-E803-1EEE-99F6D4E5971C}" dt="2018-08-25T16:46:08.215" v="295" actId="20577"/>
          <ac:spMkLst>
            <pc:docMk/>
            <pc:sldMk cId="404273786" sldId="328"/>
            <ac:spMk id="2" creationId="{9E4D8E86-D175-4F24-9010-71D6DAC6037A}"/>
          </ac:spMkLst>
        </pc:spChg>
        <pc:spChg chg="del">
          <ac:chgData name="Benjamin Payne" userId="S::benpayne@umbc.edu::b61ff11c-ba68-49af-b001-f9f234a6aca3" providerId="AD" clId="Web-{ECAC5DFB-304C-E803-1EEE-99F6D4E5971C}" dt="2018-08-25T16:46:12.574" v="298"/>
          <ac:spMkLst>
            <pc:docMk/>
            <pc:sldMk cId="404273786" sldId="328"/>
            <ac:spMk id="3" creationId="{91F93944-4356-4D4F-B262-FFA9142EA0D0}"/>
          </ac:spMkLst>
        </pc:spChg>
        <pc:graphicFrameChg chg="add mod ord modGraphic">
          <ac:chgData name="Benjamin Payne" userId="S::benpayne@umbc.edu::b61ff11c-ba68-49af-b001-f9f234a6aca3" providerId="AD" clId="Web-{ECAC5DFB-304C-E803-1EEE-99F6D4E5971C}" dt="2018-08-25T16:48:13.793" v="427"/>
          <ac:graphicFrameMkLst>
            <pc:docMk/>
            <pc:sldMk cId="404273786" sldId="328"/>
            <ac:graphicFrameMk id="4" creationId="{79A09457-EF23-4ADD-A1BE-BEF049F10632}"/>
          </ac:graphicFrameMkLst>
        </pc:graphicFrameChg>
      </pc:sldChg>
      <pc:sldChg chg="addSp delSp modSp new ord">
        <pc:chgData name="Benjamin Payne" userId="S::benpayne@umbc.edu::b61ff11c-ba68-49af-b001-f9f234a6aca3" providerId="AD" clId="Web-{ECAC5DFB-304C-E803-1EEE-99F6D4E5971C}" dt="2018-08-25T16:53:32.402" v="655"/>
        <pc:sldMkLst>
          <pc:docMk/>
          <pc:sldMk cId="1094645322" sldId="329"/>
        </pc:sldMkLst>
        <pc:spChg chg="mod">
          <ac:chgData name="Benjamin Payne" userId="S::benpayne@umbc.edu::b61ff11c-ba68-49af-b001-f9f234a6aca3" providerId="AD" clId="Web-{ECAC5DFB-304C-E803-1EEE-99F6D4E5971C}" dt="2018-08-25T16:49:15.855" v="473" actId="20577"/>
          <ac:spMkLst>
            <pc:docMk/>
            <pc:sldMk cId="1094645322" sldId="329"/>
            <ac:spMk id="2" creationId="{0BD29CDC-EF3B-429C-B472-104136E53569}"/>
          </ac:spMkLst>
        </pc:spChg>
        <pc:spChg chg="del">
          <ac:chgData name="Benjamin Payne" userId="S::benpayne@umbc.edu::b61ff11c-ba68-49af-b001-f9f234a6aca3" providerId="AD" clId="Web-{ECAC5DFB-304C-E803-1EEE-99F6D4E5971C}" dt="2018-08-25T16:49:18.918" v="476"/>
          <ac:spMkLst>
            <pc:docMk/>
            <pc:sldMk cId="1094645322" sldId="329"/>
            <ac:spMk id="3" creationId="{ABCB124D-1675-45D5-A21F-1FA932942834}"/>
          </ac:spMkLst>
        </pc:spChg>
        <pc:graphicFrameChg chg="add mod ord modGraphic">
          <ac:chgData name="Benjamin Payne" userId="S::benpayne@umbc.edu::b61ff11c-ba68-49af-b001-f9f234a6aca3" providerId="AD" clId="Web-{ECAC5DFB-304C-E803-1EEE-99F6D4E5971C}" dt="2018-08-25T16:52:17.089" v="654" actId="1076"/>
          <ac:graphicFrameMkLst>
            <pc:docMk/>
            <pc:sldMk cId="1094645322" sldId="329"/>
            <ac:graphicFrameMk id="4" creationId="{F4B25A83-44F4-4DB2-A516-CE9C9A234A3F}"/>
          </ac:graphicFrameMkLst>
        </pc:graphicFrameChg>
      </pc:sldChg>
      <pc:sldChg chg="modSp add replId">
        <pc:chgData name="Benjamin Payne" userId="S::benpayne@umbc.edu::b61ff11c-ba68-49af-b001-f9f234a6aca3" providerId="AD" clId="Web-{ECAC5DFB-304C-E803-1EEE-99F6D4E5971C}" dt="2018-08-25T17:15:59.869" v="890" actId="20577"/>
        <pc:sldMkLst>
          <pc:docMk/>
          <pc:sldMk cId="4129943943" sldId="330"/>
        </pc:sldMkLst>
        <pc:spChg chg="mod">
          <ac:chgData name="Benjamin Payne" userId="S::benpayne@umbc.edu::b61ff11c-ba68-49af-b001-f9f234a6aca3" providerId="AD" clId="Web-{ECAC5DFB-304C-E803-1EEE-99F6D4E5971C}" dt="2018-08-25T17:15:59.869" v="890" actId="20577"/>
          <ac:spMkLst>
            <pc:docMk/>
            <pc:sldMk cId="4129943943" sldId="330"/>
            <ac:spMk id="2" creationId="{F18F2169-A463-4033-B549-EF56D978D2FF}"/>
          </ac:spMkLst>
        </pc:spChg>
        <pc:spChg chg="mod">
          <ac:chgData name="Benjamin Payne" userId="S::benpayne@umbc.edu::b61ff11c-ba68-49af-b001-f9f234a6aca3" providerId="AD" clId="Web-{ECAC5DFB-304C-E803-1EEE-99F6D4E5971C}" dt="2018-08-25T17:15:57.400" v="887" actId="20577"/>
          <ac:spMkLst>
            <pc:docMk/>
            <pc:sldMk cId="4129943943" sldId="330"/>
            <ac:spMk id="3" creationId="{5544D4C5-B58A-4E66-B9BD-8E9919FBE6FD}"/>
          </ac:spMkLst>
        </pc:spChg>
      </pc:sldChg>
    </pc:docChg>
  </pc:docChgLst>
  <pc:docChgLst>
    <pc:chgData name="Benjamin Payne" userId="S::benpayne@umbc.edu::b61ff11c-ba68-49af-b001-f9f234a6aca3" providerId="AD" clId="Web-{B47B66EE-106A-BF73-ED5E-BE90D7BC8436}"/>
    <pc:docChg chg="modSld">
      <pc:chgData name="Benjamin Payne" userId="S::benpayne@umbc.edu::b61ff11c-ba68-49af-b001-f9f234a6aca3" providerId="AD" clId="Web-{B47B66EE-106A-BF73-ED5E-BE90D7BC8436}" dt="2018-08-22T15:40:42.958" v="18" actId="20577"/>
      <pc:docMkLst>
        <pc:docMk/>
      </pc:docMkLst>
      <pc:sldChg chg="modSp">
        <pc:chgData name="Benjamin Payne" userId="S::benpayne@umbc.edu::b61ff11c-ba68-49af-b001-f9f234a6aca3" providerId="AD" clId="Web-{B47B66EE-106A-BF73-ED5E-BE90D7BC8436}" dt="2018-08-22T15:40:40.755" v="16" actId="20577"/>
        <pc:sldMkLst>
          <pc:docMk/>
          <pc:sldMk cId="1316053804" sldId="283"/>
        </pc:sldMkLst>
        <pc:spChg chg="mod">
          <ac:chgData name="Benjamin Payne" userId="S::benpayne@umbc.edu::b61ff11c-ba68-49af-b001-f9f234a6aca3" providerId="AD" clId="Web-{B47B66EE-106A-BF73-ED5E-BE90D7BC8436}" dt="2018-08-22T15:40:40.755" v="16" actId="20577"/>
          <ac:spMkLst>
            <pc:docMk/>
            <pc:sldMk cId="1316053804" sldId="283"/>
            <ac:spMk id="3" creationId="{E99E1B89-FFE2-4D51-8F92-85A774213868}"/>
          </ac:spMkLst>
        </pc:spChg>
        <pc:spChg chg="mod">
          <ac:chgData name="Benjamin Payne" userId="S::benpayne@umbc.edu::b61ff11c-ba68-49af-b001-f9f234a6aca3" providerId="AD" clId="Web-{B47B66EE-106A-BF73-ED5E-BE90D7BC8436}" dt="2018-08-22T15:40:39.677" v="15" actId="20577"/>
          <ac:spMkLst>
            <pc:docMk/>
            <pc:sldMk cId="1316053804" sldId="283"/>
            <ac:spMk id="4" creationId="{247099E7-9E25-484C-95AE-6B82A119B5B0}"/>
          </ac:spMkLst>
        </pc:spChg>
      </pc:sldChg>
    </pc:docChg>
  </pc:docChgLst>
  <pc:docChgLst>
    <pc:chgData name="Benjamin Payne" userId="S::benpayne@umbc.edu::b61ff11c-ba68-49af-b001-f9f234a6aca3" providerId="AD" clId="Web-{25C43B33-2DAC-5C61-C71C-97F94C21383C}"/>
    <pc:docChg chg="modSld">
      <pc:chgData name="Benjamin Payne" userId="S::benpayne@umbc.edu::b61ff11c-ba68-49af-b001-f9f234a6aca3" providerId="AD" clId="Web-{25C43B33-2DAC-5C61-C71C-97F94C21383C}" dt="2018-08-25T01:20:35.768" v="67" actId="20577"/>
      <pc:docMkLst>
        <pc:docMk/>
      </pc:docMkLst>
      <pc:sldChg chg="modSp">
        <pc:chgData name="Benjamin Payne" userId="S::benpayne@umbc.edu::b61ff11c-ba68-49af-b001-f9f234a6aca3" providerId="AD" clId="Web-{25C43B33-2DAC-5C61-C71C-97F94C21383C}" dt="2018-08-25T01:20:35.752" v="66" actId="20577"/>
        <pc:sldMkLst>
          <pc:docMk/>
          <pc:sldMk cId="3638516464" sldId="258"/>
        </pc:sldMkLst>
        <pc:spChg chg="mod">
          <ac:chgData name="Benjamin Payne" userId="S::benpayne@umbc.edu::b61ff11c-ba68-49af-b001-f9f234a6aca3" providerId="AD" clId="Web-{25C43B33-2DAC-5C61-C71C-97F94C21383C}" dt="2018-08-25T01:20:35.752" v="66" actId="20577"/>
          <ac:spMkLst>
            <pc:docMk/>
            <pc:sldMk cId="3638516464" sldId="258"/>
            <ac:spMk id="3" creationId="{C9592A17-C0D4-468F-AD2B-FB8CE21AC6D5}"/>
          </ac:spMkLst>
        </pc:spChg>
      </pc:sldChg>
    </pc:docChg>
  </pc:docChgLst>
  <pc:docChgLst>
    <pc:chgData name="Benjamin Payne" userId="S::benpayne@umbc.edu::b61ff11c-ba68-49af-b001-f9f234a6aca3" providerId="AD" clId="Web-{AA0DB425-96EB-2B2A-68A6-A19FDA13F287}"/>
    <pc:docChg chg="modSld">
      <pc:chgData name="Benjamin Payne" userId="S::benpayne@umbc.edu::b61ff11c-ba68-49af-b001-f9f234a6aca3" providerId="AD" clId="Web-{AA0DB425-96EB-2B2A-68A6-A19FDA13F287}" dt="2019-01-30T00:59:54.904" v="392" actId="20577"/>
      <pc:docMkLst>
        <pc:docMk/>
      </pc:docMkLst>
      <pc:sldChg chg="modSp">
        <pc:chgData name="Benjamin Payne" userId="S::benpayne@umbc.edu::b61ff11c-ba68-49af-b001-f9f234a6aca3" providerId="AD" clId="Web-{AA0DB425-96EB-2B2A-68A6-A19FDA13F287}" dt="2019-01-30T00:46:05.468" v="22" actId="20577"/>
        <pc:sldMkLst>
          <pc:docMk/>
          <pc:sldMk cId="109857222" sldId="256"/>
        </pc:sldMkLst>
        <pc:spChg chg="mod">
          <ac:chgData name="Benjamin Payne" userId="S::benpayne@umbc.edu::b61ff11c-ba68-49af-b001-f9f234a6aca3" providerId="AD" clId="Web-{AA0DB425-96EB-2B2A-68A6-A19FDA13F287}" dt="2019-01-30T00:46:05.468" v="22" actId="20577"/>
          <ac:spMkLst>
            <pc:docMk/>
            <pc:sldMk cId="109857222" sldId="256"/>
            <ac:spMk id="3" creationId="{00000000-0000-0000-0000-000000000000}"/>
          </ac:spMkLst>
        </pc:spChg>
      </pc:sldChg>
      <pc:sldChg chg="modSp">
        <pc:chgData name="Benjamin Payne" userId="S::benpayne@umbc.edu::b61ff11c-ba68-49af-b001-f9f234a6aca3" providerId="AD" clId="Web-{AA0DB425-96EB-2B2A-68A6-A19FDA13F287}" dt="2019-01-30T00:47:32.550" v="70" actId="20577"/>
        <pc:sldMkLst>
          <pc:docMk/>
          <pc:sldMk cId="3638516464" sldId="258"/>
        </pc:sldMkLst>
        <pc:spChg chg="mod">
          <ac:chgData name="Benjamin Payne" userId="S::benpayne@umbc.edu::b61ff11c-ba68-49af-b001-f9f234a6aca3" providerId="AD" clId="Web-{AA0DB425-96EB-2B2A-68A6-A19FDA13F287}" dt="2019-01-30T00:47:32.550" v="70" actId="20577"/>
          <ac:spMkLst>
            <pc:docMk/>
            <pc:sldMk cId="3638516464" sldId="258"/>
            <ac:spMk id="3" creationId="{C9592A17-C0D4-468F-AD2B-FB8CE21AC6D5}"/>
          </ac:spMkLst>
        </pc:spChg>
      </pc:sldChg>
      <pc:sldChg chg="modSp">
        <pc:chgData name="Benjamin Payne" userId="S::benpayne@umbc.edu::b61ff11c-ba68-49af-b001-f9f234a6aca3" providerId="AD" clId="Web-{AA0DB425-96EB-2B2A-68A6-A19FDA13F287}" dt="2019-01-30T00:48:50.224" v="133" actId="20577"/>
        <pc:sldMkLst>
          <pc:docMk/>
          <pc:sldMk cId="3915717569" sldId="282"/>
        </pc:sldMkLst>
        <pc:spChg chg="mod">
          <ac:chgData name="Benjamin Payne" userId="S::benpayne@umbc.edu::b61ff11c-ba68-49af-b001-f9f234a6aca3" providerId="AD" clId="Web-{AA0DB425-96EB-2B2A-68A6-A19FDA13F287}" dt="2019-01-30T00:48:50.224" v="133" actId="20577"/>
          <ac:spMkLst>
            <pc:docMk/>
            <pc:sldMk cId="3915717569" sldId="282"/>
            <ac:spMk id="3" creationId="{DC5B9FEB-0F53-4009-8F02-028EFF58FE0B}"/>
          </ac:spMkLst>
        </pc:spChg>
      </pc:sldChg>
      <pc:sldChg chg="modSp">
        <pc:chgData name="Benjamin Payne" userId="S::benpayne@umbc.edu::b61ff11c-ba68-49af-b001-f9f234a6aca3" providerId="AD" clId="Web-{AA0DB425-96EB-2B2A-68A6-A19FDA13F287}" dt="2019-01-30T00:51:15.886" v="268" actId="20577"/>
        <pc:sldMkLst>
          <pc:docMk/>
          <pc:sldMk cId="1316053804" sldId="283"/>
        </pc:sldMkLst>
        <pc:spChg chg="mod">
          <ac:chgData name="Benjamin Payne" userId="S::benpayne@umbc.edu::b61ff11c-ba68-49af-b001-f9f234a6aca3" providerId="AD" clId="Web-{AA0DB425-96EB-2B2A-68A6-A19FDA13F287}" dt="2019-01-30T00:51:06.213" v="244" actId="20577"/>
          <ac:spMkLst>
            <pc:docMk/>
            <pc:sldMk cId="1316053804" sldId="283"/>
            <ac:spMk id="3" creationId="{E99E1B89-FFE2-4D51-8F92-85A774213868}"/>
          </ac:spMkLst>
        </pc:spChg>
        <pc:spChg chg="mod">
          <ac:chgData name="Benjamin Payne" userId="S::benpayne@umbc.edu::b61ff11c-ba68-49af-b001-f9f234a6aca3" providerId="AD" clId="Web-{AA0DB425-96EB-2B2A-68A6-A19FDA13F287}" dt="2019-01-30T00:51:15.886" v="268" actId="20577"/>
          <ac:spMkLst>
            <pc:docMk/>
            <pc:sldMk cId="1316053804" sldId="283"/>
            <ac:spMk id="4" creationId="{247099E7-9E25-484C-95AE-6B82A119B5B0}"/>
          </ac:spMkLst>
        </pc:spChg>
      </pc:sldChg>
      <pc:sldChg chg="modSp">
        <pc:chgData name="Benjamin Payne" userId="S::benpayne@umbc.edu::b61ff11c-ba68-49af-b001-f9f234a6aca3" providerId="AD" clId="Web-{AA0DB425-96EB-2B2A-68A6-A19FDA13F287}" dt="2019-01-30T00:53:50.188" v="300" actId="14100"/>
        <pc:sldMkLst>
          <pc:docMk/>
          <pc:sldMk cId="1442927395" sldId="289"/>
        </pc:sldMkLst>
        <pc:spChg chg="mod">
          <ac:chgData name="Benjamin Payne" userId="S::benpayne@umbc.edu::b61ff11c-ba68-49af-b001-f9f234a6aca3" providerId="AD" clId="Web-{AA0DB425-96EB-2B2A-68A6-A19FDA13F287}" dt="2019-01-30T00:53:50.188" v="300" actId="14100"/>
          <ac:spMkLst>
            <pc:docMk/>
            <pc:sldMk cId="1442927395" sldId="289"/>
            <ac:spMk id="5" creationId="{9CD2C25A-07B9-4C53-995D-3125C0503345}"/>
          </ac:spMkLst>
        </pc:spChg>
      </pc:sldChg>
      <pc:sldChg chg="modSp">
        <pc:chgData name="Benjamin Payne" userId="S::benpayne@umbc.edu::b61ff11c-ba68-49af-b001-f9f234a6aca3" providerId="AD" clId="Web-{AA0DB425-96EB-2B2A-68A6-A19FDA13F287}" dt="2019-01-30T00:54:06.485" v="322" actId="14100"/>
        <pc:sldMkLst>
          <pc:docMk/>
          <pc:sldMk cId="3579465122" sldId="290"/>
        </pc:sldMkLst>
        <pc:spChg chg="mod">
          <ac:chgData name="Benjamin Payne" userId="S::benpayne@umbc.edu::b61ff11c-ba68-49af-b001-f9f234a6aca3" providerId="AD" clId="Web-{AA0DB425-96EB-2B2A-68A6-A19FDA13F287}" dt="2019-01-30T00:54:06.485" v="322" actId="14100"/>
          <ac:spMkLst>
            <pc:docMk/>
            <pc:sldMk cId="3579465122" sldId="290"/>
            <ac:spMk id="7" creationId="{29BE6D08-13CF-4F81-B4B0-313301C44DF5}"/>
          </ac:spMkLst>
        </pc:spChg>
      </pc:sldChg>
      <pc:sldChg chg="addSp modSp">
        <pc:chgData name="Benjamin Payne" userId="S::benpayne@umbc.edu::b61ff11c-ba68-49af-b001-f9f234a6aca3" providerId="AD" clId="Web-{AA0DB425-96EB-2B2A-68A6-A19FDA13F287}" dt="2019-01-30T00:49:10.241" v="145" actId="1076"/>
        <pc:sldMkLst>
          <pc:docMk/>
          <pc:sldMk cId="2921916629" sldId="306"/>
        </pc:sldMkLst>
        <pc:spChg chg="add mod">
          <ac:chgData name="Benjamin Payne" userId="S::benpayne@umbc.edu::b61ff11c-ba68-49af-b001-f9f234a6aca3" providerId="AD" clId="Web-{AA0DB425-96EB-2B2A-68A6-A19FDA13F287}" dt="2019-01-30T00:49:10.241" v="145" actId="1076"/>
          <ac:spMkLst>
            <pc:docMk/>
            <pc:sldMk cId="2921916629" sldId="306"/>
            <ac:spMk id="6" creationId="{00709269-0568-4688-9A00-8ED77BD9A48A}"/>
          </ac:spMkLst>
        </pc:spChg>
      </pc:sldChg>
      <pc:sldChg chg="modSp">
        <pc:chgData name="Benjamin Payne" userId="S::benpayne@umbc.edu::b61ff11c-ba68-49af-b001-f9f234a6aca3" providerId="AD" clId="Web-{AA0DB425-96EB-2B2A-68A6-A19FDA13F287}" dt="2019-01-30T00:59:17.028" v="347" actId="20577"/>
        <pc:sldMkLst>
          <pc:docMk/>
          <pc:sldMk cId="3454123665" sldId="310"/>
        </pc:sldMkLst>
        <pc:spChg chg="mod">
          <ac:chgData name="Benjamin Payne" userId="S::benpayne@umbc.edu::b61ff11c-ba68-49af-b001-f9f234a6aca3" providerId="AD" clId="Web-{AA0DB425-96EB-2B2A-68A6-A19FDA13F287}" dt="2019-01-30T00:59:17.028" v="347" actId="20577"/>
          <ac:spMkLst>
            <pc:docMk/>
            <pc:sldMk cId="3454123665" sldId="310"/>
            <ac:spMk id="3" creationId="{52A56910-6F5E-44B2-8A38-5E6525782E04}"/>
          </ac:spMkLst>
        </pc:spChg>
      </pc:sldChg>
      <pc:sldChg chg="addSp modSp">
        <pc:chgData name="Benjamin Payne" userId="S::benpayne@umbc.edu::b61ff11c-ba68-49af-b001-f9f234a6aca3" providerId="AD" clId="Web-{AA0DB425-96EB-2B2A-68A6-A19FDA13F287}" dt="2019-01-30T00:47:03.111" v="58" actId="20577"/>
        <pc:sldMkLst>
          <pc:docMk/>
          <pc:sldMk cId="2495309127" sldId="317"/>
        </pc:sldMkLst>
        <pc:spChg chg="add mod">
          <ac:chgData name="Benjamin Payne" userId="S::benpayne@umbc.edu::b61ff11c-ba68-49af-b001-f9f234a6aca3" providerId="AD" clId="Web-{AA0DB425-96EB-2B2A-68A6-A19FDA13F287}" dt="2019-01-30T00:47:03.111" v="58" actId="20577"/>
          <ac:spMkLst>
            <pc:docMk/>
            <pc:sldMk cId="2495309127" sldId="317"/>
            <ac:spMk id="6" creationId="{D13C2841-0176-416D-970C-AFEFD1C9CC56}"/>
          </ac:spMkLst>
        </pc:spChg>
      </pc:sldChg>
      <pc:sldChg chg="modSp">
        <pc:chgData name="Benjamin Payne" userId="S::benpayne@umbc.edu::b61ff11c-ba68-49af-b001-f9f234a6aca3" providerId="AD" clId="Web-{AA0DB425-96EB-2B2A-68A6-A19FDA13F287}" dt="2019-01-30T00:59:41.403" v="361" actId="20577"/>
        <pc:sldMkLst>
          <pc:docMk/>
          <pc:sldMk cId="796337925" sldId="333"/>
        </pc:sldMkLst>
        <pc:spChg chg="mod">
          <ac:chgData name="Benjamin Payne" userId="S::benpayne@umbc.edu::b61ff11c-ba68-49af-b001-f9f234a6aca3" providerId="AD" clId="Web-{AA0DB425-96EB-2B2A-68A6-A19FDA13F287}" dt="2019-01-30T00:59:41.403" v="361" actId="20577"/>
          <ac:spMkLst>
            <pc:docMk/>
            <pc:sldMk cId="796337925" sldId="333"/>
            <ac:spMk id="7" creationId="{EE0657C3-F376-4B73-9F21-19EA5C15021A}"/>
          </ac:spMkLst>
        </pc:spChg>
      </pc:sldChg>
      <pc:sldChg chg="modSp">
        <pc:chgData name="Benjamin Payne" userId="S::benpayne@umbc.edu::b61ff11c-ba68-49af-b001-f9f234a6aca3" providerId="AD" clId="Web-{AA0DB425-96EB-2B2A-68A6-A19FDA13F287}" dt="2019-01-30T00:59:54.888" v="391" actId="20577"/>
        <pc:sldMkLst>
          <pc:docMk/>
          <pc:sldMk cId="2638146016" sldId="334"/>
        </pc:sldMkLst>
        <pc:spChg chg="mod">
          <ac:chgData name="Benjamin Payne" userId="S::benpayne@umbc.edu::b61ff11c-ba68-49af-b001-f9f234a6aca3" providerId="AD" clId="Web-{AA0DB425-96EB-2B2A-68A6-A19FDA13F287}" dt="2019-01-30T00:59:54.888" v="391" actId="20577"/>
          <ac:spMkLst>
            <pc:docMk/>
            <pc:sldMk cId="2638146016" sldId="334"/>
            <ac:spMk id="7" creationId="{7F08DB92-783F-483E-9146-4E1EFF3CED8B}"/>
          </ac:spMkLst>
        </pc:spChg>
      </pc:sldChg>
    </pc:docChg>
  </pc:docChgLst>
  <pc:docChgLst>
    <pc:chgData name="Benjamin Payne" userId="S::benpayne@umbc.edu::b61ff11c-ba68-49af-b001-f9f234a6aca3" providerId="AD" clId="Web-{4F76E380-6235-1FFF-9242-AB3ECE340B84}"/>
    <pc:docChg chg="addSld modSld">
      <pc:chgData name="Benjamin Payne" userId="S::benpayne@umbc.edu::b61ff11c-ba68-49af-b001-f9f234a6aca3" providerId="AD" clId="Web-{4F76E380-6235-1FFF-9242-AB3ECE340B84}" dt="2018-08-26T16:47:05.242" v="78" actId="20577"/>
      <pc:docMkLst>
        <pc:docMk/>
      </pc:docMkLst>
      <pc:sldChg chg="modSp">
        <pc:chgData name="Benjamin Payne" userId="S::benpayne@umbc.edu::b61ff11c-ba68-49af-b001-f9f234a6aca3" providerId="AD" clId="Web-{4F76E380-6235-1FFF-9242-AB3ECE340B84}" dt="2018-08-26T16:45:49.226" v="11" actId="14100"/>
        <pc:sldMkLst>
          <pc:docMk/>
          <pc:sldMk cId="3454123665" sldId="310"/>
        </pc:sldMkLst>
        <pc:spChg chg="mod">
          <ac:chgData name="Benjamin Payne" userId="S::benpayne@umbc.edu::b61ff11c-ba68-49af-b001-f9f234a6aca3" providerId="AD" clId="Web-{4F76E380-6235-1FFF-9242-AB3ECE340B84}" dt="2018-08-26T16:45:49.226" v="11" actId="14100"/>
          <ac:spMkLst>
            <pc:docMk/>
            <pc:sldMk cId="3454123665" sldId="310"/>
            <ac:spMk id="3" creationId="{52A56910-6F5E-44B2-8A38-5E6525782E04}"/>
          </ac:spMkLst>
        </pc:spChg>
      </pc:sldChg>
      <pc:sldChg chg="modSp">
        <pc:chgData name="Benjamin Payne" userId="S::benpayne@umbc.edu::b61ff11c-ba68-49af-b001-f9f234a6aca3" providerId="AD" clId="Web-{4F76E380-6235-1FFF-9242-AB3ECE340B84}" dt="2018-08-26T16:46:11.228" v="21" actId="20577"/>
        <pc:sldMkLst>
          <pc:docMk/>
          <pc:sldMk cId="1313687620" sldId="331"/>
        </pc:sldMkLst>
        <pc:spChg chg="mod">
          <ac:chgData name="Benjamin Payne" userId="S::benpayne@umbc.edu::b61ff11c-ba68-49af-b001-f9f234a6aca3" providerId="AD" clId="Web-{4F76E380-6235-1FFF-9242-AB3ECE340B84}" dt="2018-08-26T16:46:11.228" v="21" actId="20577"/>
          <ac:spMkLst>
            <pc:docMk/>
            <pc:sldMk cId="1313687620" sldId="331"/>
            <ac:spMk id="2" creationId="{CA106199-627D-4681-B32F-1D1AB8831985}"/>
          </ac:spMkLst>
        </pc:spChg>
        <pc:spChg chg="mod">
          <ac:chgData name="Benjamin Payne" userId="S::benpayne@umbc.edu::b61ff11c-ba68-49af-b001-f9f234a6aca3" providerId="AD" clId="Web-{4F76E380-6235-1FFF-9242-AB3ECE340B84}" dt="2018-08-26T16:46:02.242" v="14" actId="20577"/>
          <ac:spMkLst>
            <pc:docMk/>
            <pc:sldMk cId="1313687620" sldId="331"/>
            <ac:spMk id="3" creationId="{3725D67B-2CD5-432F-A0BF-92A740E6478C}"/>
          </ac:spMkLst>
        </pc:spChg>
      </pc:sldChg>
      <pc:sldChg chg="modSp new">
        <pc:chgData name="Benjamin Payne" userId="S::benpayne@umbc.edu::b61ff11c-ba68-49af-b001-f9f234a6aca3" providerId="AD" clId="Web-{4F76E380-6235-1FFF-9242-AB3ECE340B84}" dt="2018-08-26T16:46:39.805" v="51" actId="20577"/>
        <pc:sldMkLst>
          <pc:docMk/>
          <pc:sldMk cId="796337925" sldId="333"/>
        </pc:sldMkLst>
        <pc:spChg chg="mod">
          <ac:chgData name="Benjamin Payne" userId="S::benpayne@umbc.edu::b61ff11c-ba68-49af-b001-f9f234a6aca3" providerId="AD" clId="Web-{4F76E380-6235-1FFF-9242-AB3ECE340B84}" dt="2018-08-26T16:46:31.726" v="41" actId="20577"/>
          <ac:spMkLst>
            <pc:docMk/>
            <pc:sldMk cId="796337925" sldId="333"/>
            <ac:spMk id="2" creationId="{9AEF8005-1A74-4610-8534-CEFFB63FE60F}"/>
          </ac:spMkLst>
        </pc:spChg>
        <pc:spChg chg="mod">
          <ac:chgData name="Benjamin Payne" userId="S::benpayne@umbc.edu::b61ff11c-ba68-49af-b001-f9f234a6aca3" providerId="AD" clId="Web-{4F76E380-6235-1FFF-9242-AB3ECE340B84}" dt="2018-08-26T16:46:39.805" v="51" actId="20577"/>
          <ac:spMkLst>
            <pc:docMk/>
            <pc:sldMk cId="796337925" sldId="333"/>
            <ac:spMk id="3" creationId="{B9544B92-023E-4D6E-8A41-3A58BCA13DF5}"/>
          </ac:spMkLst>
        </pc:spChg>
      </pc:sldChg>
      <pc:sldChg chg="modSp new">
        <pc:chgData name="Benjamin Payne" userId="S::benpayne@umbc.edu::b61ff11c-ba68-49af-b001-f9f234a6aca3" providerId="AD" clId="Web-{4F76E380-6235-1FFF-9242-AB3ECE340B84}" dt="2018-08-26T16:47:04.805" v="76" actId="20577"/>
        <pc:sldMkLst>
          <pc:docMk/>
          <pc:sldMk cId="2638146016" sldId="334"/>
        </pc:sldMkLst>
        <pc:spChg chg="mod">
          <ac:chgData name="Benjamin Payne" userId="S::benpayne@umbc.edu::b61ff11c-ba68-49af-b001-f9f234a6aca3" providerId="AD" clId="Web-{4F76E380-6235-1FFF-9242-AB3ECE340B84}" dt="2018-08-26T16:46:56.758" v="65" actId="20577"/>
          <ac:spMkLst>
            <pc:docMk/>
            <pc:sldMk cId="2638146016" sldId="334"/>
            <ac:spMk id="2" creationId="{26DE7129-500E-46F0-A91F-B9DF8F8245BF}"/>
          </ac:spMkLst>
        </pc:spChg>
        <pc:spChg chg="mod">
          <ac:chgData name="Benjamin Payne" userId="S::benpayne@umbc.edu::b61ff11c-ba68-49af-b001-f9f234a6aca3" providerId="AD" clId="Web-{4F76E380-6235-1FFF-9242-AB3ECE340B84}" dt="2018-08-26T16:47:04.805" v="76" actId="20577"/>
          <ac:spMkLst>
            <pc:docMk/>
            <pc:sldMk cId="2638146016" sldId="334"/>
            <ac:spMk id="3" creationId="{16708DEA-20EA-47F0-8CEB-134AD8B4165D}"/>
          </ac:spMkLst>
        </pc:spChg>
      </pc:sldChg>
    </pc:docChg>
  </pc:docChgLst>
  <pc:docChgLst>
    <pc:chgData name="Benjamin Payne" userId="S::benpayne@umbc.edu::b61ff11c-ba68-49af-b001-f9f234a6aca3" providerId="AD" clId="Web-{AE82B5D9-47C8-A1C9-0E2C-56320B145E54}"/>
    <pc:docChg chg="addSld modSld">
      <pc:chgData name="Benjamin Payne" userId="S::benpayne@umbc.edu::b61ff11c-ba68-49af-b001-f9f234a6aca3" providerId="AD" clId="Web-{AE82B5D9-47C8-A1C9-0E2C-56320B145E54}" dt="2018-08-26T20:39:25.296" v="244" actId="20577"/>
      <pc:docMkLst>
        <pc:docMk/>
      </pc:docMkLst>
      <pc:sldChg chg="modSp">
        <pc:chgData name="Benjamin Payne" userId="S::benpayne@umbc.edu::b61ff11c-ba68-49af-b001-f9f234a6aca3" providerId="AD" clId="Web-{AE82B5D9-47C8-A1C9-0E2C-56320B145E54}" dt="2018-08-26T20:37:30.225" v="167" actId="20577"/>
        <pc:sldMkLst>
          <pc:docMk/>
          <pc:sldMk cId="3638516464" sldId="258"/>
        </pc:sldMkLst>
        <pc:spChg chg="mod">
          <ac:chgData name="Benjamin Payne" userId="S::benpayne@umbc.edu::b61ff11c-ba68-49af-b001-f9f234a6aca3" providerId="AD" clId="Web-{AE82B5D9-47C8-A1C9-0E2C-56320B145E54}" dt="2018-08-26T20:37:30.225" v="167" actId="20577"/>
          <ac:spMkLst>
            <pc:docMk/>
            <pc:sldMk cId="3638516464" sldId="258"/>
            <ac:spMk id="3" creationId="{C9592A17-C0D4-468F-AD2B-FB8CE21AC6D5}"/>
          </ac:spMkLst>
        </pc:spChg>
      </pc:sldChg>
      <pc:sldChg chg="modSp new">
        <pc:chgData name="Benjamin Payne" userId="S::benpayne@umbc.edu::b61ff11c-ba68-49af-b001-f9f234a6aca3" providerId="AD" clId="Web-{AE82B5D9-47C8-A1C9-0E2C-56320B145E54}" dt="2018-08-26T20:39:23.699" v="242" actId="20577"/>
        <pc:sldMkLst>
          <pc:docMk/>
          <pc:sldMk cId="1477809100" sldId="335"/>
        </pc:sldMkLst>
        <pc:spChg chg="mod">
          <ac:chgData name="Benjamin Payne" userId="S::benpayne@umbc.edu::b61ff11c-ba68-49af-b001-f9f234a6aca3" providerId="AD" clId="Web-{AE82B5D9-47C8-A1C9-0E2C-56320B145E54}" dt="2018-08-26T20:30:42.643" v="63" actId="20577"/>
          <ac:spMkLst>
            <pc:docMk/>
            <pc:sldMk cId="1477809100" sldId="335"/>
            <ac:spMk id="2" creationId="{A52CB065-5B56-4B94-A90B-1FE6941EA65A}"/>
          </ac:spMkLst>
        </pc:spChg>
        <pc:spChg chg="mod">
          <ac:chgData name="Benjamin Payne" userId="S::benpayne@umbc.edu::b61ff11c-ba68-49af-b001-f9f234a6aca3" providerId="AD" clId="Web-{AE82B5D9-47C8-A1C9-0E2C-56320B145E54}" dt="2018-08-26T20:39:23.699" v="242" actId="20577"/>
          <ac:spMkLst>
            <pc:docMk/>
            <pc:sldMk cId="1477809100" sldId="335"/>
            <ac:spMk id="3" creationId="{69AE9F06-2B32-4BBD-AF32-9031562AC8CB}"/>
          </ac:spMkLst>
        </pc:spChg>
      </pc:sldChg>
    </pc:docChg>
  </pc:docChgLst>
  <pc:docChgLst>
    <pc:chgData name="Benjamin Payne" userId="S::benpayne@umbc.edu::b61ff11c-ba68-49af-b001-f9f234a6aca3" providerId="AD" clId="Web-{33A92D9A-7376-B524-872E-E8D19ABD6E66}"/>
    <pc:docChg chg="addSld modSld sldOrd">
      <pc:chgData name="Benjamin Payne" userId="S::benpayne@umbc.edu::b61ff11c-ba68-49af-b001-f9f234a6aca3" providerId="AD" clId="Web-{33A92D9A-7376-B524-872E-E8D19ABD6E66}" dt="2018-12-24T15:35:54.417" v="440" actId="20577"/>
      <pc:docMkLst>
        <pc:docMk/>
      </pc:docMkLst>
      <pc:sldChg chg="modSp modNotes">
        <pc:chgData name="Benjamin Payne" userId="S::benpayne@umbc.edu::b61ff11c-ba68-49af-b001-f9f234a6aca3" providerId="AD" clId="Web-{33A92D9A-7376-B524-872E-E8D19ABD6E66}" dt="2018-12-24T14:39:12.079" v="258"/>
        <pc:sldMkLst>
          <pc:docMk/>
          <pc:sldMk cId="1847525645" sldId="257"/>
        </pc:sldMkLst>
        <pc:spChg chg="mod">
          <ac:chgData name="Benjamin Payne" userId="S::benpayne@umbc.edu::b61ff11c-ba68-49af-b001-f9f234a6aca3" providerId="AD" clId="Web-{33A92D9A-7376-B524-872E-E8D19ABD6E66}" dt="2018-12-24T14:38:35.048" v="239" actId="14100"/>
          <ac:spMkLst>
            <pc:docMk/>
            <pc:sldMk cId="1847525645" sldId="257"/>
            <ac:spMk id="3" creationId="{93BBC295-1D9C-48E2-BFC5-73DAD68A82CF}"/>
          </ac:spMkLst>
        </pc:spChg>
      </pc:sldChg>
      <pc:sldChg chg="ord">
        <pc:chgData name="Benjamin Payne" userId="S::benpayne@umbc.edu::b61ff11c-ba68-49af-b001-f9f234a6aca3" providerId="AD" clId="Web-{33A92D9A-7376-B524-872E-E8D19ABD6E66}" dt="2018-12-24T14:12:00.707" v="36"/>
        <pc:sldMkLst>
          <pc:docMk/>
          <pc:sldMk cId="4278842127" sldId="265"/>
        </pc:sldMkLst>
      </pc:sldChg>
      <pc:sldChg chg="ord">
        <pc:chgData name="Benjamin Payne" userId="S::benpayne@umbc.edu::b61ff11c-ba68-49af-b001-f9f234a6aca3" providerId="AD" clId="Web-{33A92D9A-7376-B524-872E-E8D19ABD6E66}" dt="2018-12-24T14:12:00.707" v="35"/>
        <pc:sldMkLst>
          <pc:docMk/>
          <pc:sldMk cId="2870482583" sldId="280"/>
        </pc:sldMkLst>
      </pc:sldChg>
      <pc:sldChg chg="modSp">
        <pc:chgData name="Benjamin Payne" userId="S::benpayne@umbc.edu::b61ff11c-ba68-49af-b001-f9f234a6aca3" providerId="AD" clId="Web-{33A92D9A-7376-B524-872E-E8D19ABD6E66}" dt="2018-12-24T14:37:04.219" v="216" actId="14100"/>
        <pc:sldMkLst>
          <pc:docMk/>
          <pc:sldMk cId="1442927395" sldId="289"/>
        </pc:sldMkLst>
        <pc:spChg chg="mod">
          <ac:chgData name="Benjamin Payne" userId="S::benpayne@umbc.edu::b61ff11c-ba68-49af-b001-f9f234a6aca3" providerId="AD" clId="Web-{33A92D9A-7376-B524-872E-E8D19ABD6E66}" dt="2018-12-24T14:37:04.219" v="216" actId="14100"/>
          <ac:spMkLst>
            <pc:docMk/>
            <pc:sldMk cId="1442927395" sldId="289"/>
            <ac:spMk id="5" creationId="{9CD2C25A-07B9-4C53-995D-3125C0503345}"/>
          </ac:spMkLst>
        </pc:spChg>
      </pc:sldChg>
      <pc:sldChg chg="modSp">
        <pc:chgData name="Benjamin Payne" userId="S::benpayne@umbc.edu::b61ff11c-ba68-49af-b001-f9f234a6aca3" providerId="AD" clId="Web-{33A92D9A-7376-B524-872E-E8D19ABD6E66}" dt="2018-12-24T14:37:20.094" v="222" actId="14100"/>
        <pc:sldMkLst>
          <pc:docMk/>
          <pc:sldMk cId="3579465122" sldId="290"/>
        </pc:sldMkLst>
        <pc:spChg chg="mod">
          <ac:chgData name="Benjamin Payne" userId="S::benpayne@umbc.edu::b61ff11c-ba68-49af-b001-f9f234a6aca3" providerId="AD" clId="Web-{33A92D9A-7376-B524-872E-E8D19ABD6E66}" dt="2018-12-24T14:37:20.094" v="222" actId="14100"/>
          <ac:spMkLst>
            <pc:docMk/>
            <pc:sldMk cId="3579465122" sldId="290"/>
            <ac:spMk id="7" creationId="{29BE6D08-13CF-4F81-B4B0-313301C44DF5}"/>
          </ac:spMkLst>
        </pc:spChg>
      </pc:sldChg>
      <pc:sldChg chg="modSp">
        <pc:chgData name="Benjamin Payne" userId="S::benpayne@umbc.edu::b61ff11c-ba68-49af-b001-f9f234a6aca3" providerId="AD" clId="Web-{33A92D9A-7376-B524-872E-E8D19ABD6E66}" dt="2018-12-24T14:40:16.971" v="277" actId="20577"/>
        <pc:sldMkLst>
          <pc:docMk/>
          <pc:sldMk cId="3810760957" sldId="291"/>
        </pc:sldMkLst>
        <pc:spChg chg="mod">
          <ac:chgData name="Benjamin Payne" userId="S::benpayne@umbc.edu::b61ff11c-ba68-49af-b001-f9f234a6aca3" providerId="AD" clId="Web-{33A92D9A-7376-B524-872E-E8D19ABD6E66}" dt="2018-12-24T14:40:16.971" v="277" actId="20577"/>
          <ac:spMkLst>
            <pc:docMk/>
            <pc:sldMk cId="3810760957" sldId="291"/>
            <ac:spMk id="6" creationId="{455BD5CB-3467-4AEE-AF4C-40432FF57D10}"/>
          </ac:spMkLst>
        </pc:spChg>
      </pc:sldChg>
      <pc:sldChg chg="modSp">
        <pc:chgData name="Benjamin Payne" userId="S::benpayne@umbc.edu::b61ff11c-ba68-49af-b001-f9f234a6aca3" providerId="AD" clId="Web-{33A92D9A-7376-B524-872E-E8D19ABD6E66}" dt="2018-12-24T14:35:44.922" v="208" actId="20577"/>
        <pc:sldMkLst>
          <pc:docMk/>
          <pc:sldMk cId="3357745213" sldId="309"/>
        </pc:sldMkLst>
        <pc:spChg chg="mod">
          <ac:chgData name="Benjamin Payne" userId="S::benpayne@umbc.edu::b61ff11c-ba68-49af-b001-f9f234a6aca3" providerId="AD" clId="Web-{33A92D9A-7376-B524-872E-E8D19ABD6E66}" dt="2018-12-24T14:33:57.983" v="162" actId="20577"/>
          <ac:spMkLst>
            <pc:docMk/>
            <pc:sldMk cId="3357745213" sldId="309"/>
            <ac:spMk id="3" creationId="{24398D0F-8AE9-43D0-92D8-ECD76F62CD4F}"/>
          </ac:spMkLst>
        </pc:spChg>
        <pc:spChg chg="mod">
          <ac:chgData name="Benjamin Payne" userId="S::benpayne@umbc.edu::b61ff11c-ba68-49af-b001-f9f234a6aca3" providerId="AD" clId="Web-{33A92D9A-7376-B524-872E-E8D19ABD6E66}" dt="2018-12-24T14:35:25.968" v="187" actId="20577"/>
          <ac:spMkLst>
            <pc:docMk/>
            <pc:sldMk cId="3357745213" sldId="309"/>
            <ac:spMk id="4" creationId="{1F94BDB8-88E7-4368-94D2-4692847D0EA5}"/>
          </ac:spMkLst>
        </pc:spChg>
        <pc:spChg chg="mod">
          <ac:chgData name="Benjamin Payne" userId="S::benpayne@umbc.edu::b61ff11c-ba68-49af-b001-f9f234a6aca3" providerId="AD" clId="Web-{33A92D9A-7376-B524-872E-E8D19ABD6E66}" dt="2018-12-24T14:35:44.922" v="208" actId="20577"/>
          <ac:spMkLst>
            <pc:docMk/>
            <pc:sldMk cId="3357745213" sldId="309"/>
            <ac:spMk id="6" creationId="{E94D9AC5-5903-45A3-8150-DD27E0AB7D63}"/>
          </ac:spMkLst>
        </pc:spChg>
      </pc:sldChg>
      <pc:sldChg chg="modSp">
        <pc:chgData name="Benjamin Payne" userId="S::benpayne@umbc.edu::b61ff11c-ba68-49af-b001-f9f234a6aca3" providerId="AD" clId="Web-{33A92D9A-7376-B524-872E-E8D19ABD6E66}" dt="2018-12-24T15:35:03.558" v="426" actId="20577"/>
        <pc:sldMkLst>
          <pc:docMk/>
          <pc:sldMk cId="3454123665" sldId="310"/>
        </pc:sldMkLst>
        <pc:spChg chg="mod">
          <ac:chgData name="Benjamin Payne" userId="S::benpayne@umbc.edu::b61ff11c-ba68-49af-b001-f9f234a6aca3" providerId="AD" clId="Web-{33A92D9A-7376-B524-872E-E8D19ABD6E66}" dt="2018-12-24T15:35:03.558" v="426" actId="20577"/>
          <ac:spMkLst>
            <pc:docMk/>
            <pc:sldMk cId="3454123665" sldId="310"/>
            <ac:spMk id="3" creationId="{52A56910-6F5E-44B2-8A38-5E6525782E04}"/>
          </ac:spMkLst>
        </pc:spChg>
      </pc:sldChg>
      <pc:sldChg chg="ord">
        <pc:chgData name="Benjamin Payne" userId="S::benpayne@umbc.edu::b61ff11c-ba68-49af-b001-f9f234a6aca3" providerId="AD" clId="Web-{33A92D9A-7376-B524-872E-E8D19ABD6E66}" dt="2018-12-24T14:13:24.785" v="45"/>
        <pc:sldMkLst>
          <pc:docMk/>
          <pc:sldMk cId="3290346934" sldId="313"/>
        </pc:sldMkLst>
      </pc:sldChg>
      <pc:sldChg chg="modSp">
        <pc:chgData name="Benjamin Payne" userId="S::benpayne@umbc.edu::b61ff11c-ba68-49af-b001-f9f234a6aca3" providerId="AD" clId="Web-{33A92D9A-7376-B524-872E-E8D19ABD6E66}" dt="2018-12-24T14:40:55.768" v="310" actId="1076"/>
        <pc:sldMkLst>
          <pc:docMk/>
          <pc:sldMk cId="1261935416" sldId="320"/>
        </pc:sldMkLst>
        <pc:spChg chg="mod">
          <ac:chgData name="Benjamin Payne" userId="S::benpayne@umbc.edu::b61ff11c-ba68-49af-b001-f9f234a6aca3" providerId="AD" clId="Web-{33A92D9A-7376-B524-872E-E8D19ABD6E66}" dt="2018-12-24T14:40:55.768" v="310" actId="1076"/>
          <ac:spMkLst>
            <pc:docMk/>
            <pc:sldMk cId="1261935416" sldId="320"/>
            <ac:spMk id="3" creationId="{01D44832-AA48-452C-A2C5-008824730396}"/>
          </ac:spMkLst>
        </pc:spChg>
      </pc:sldChg>
      <pc:sldChg chg="modSp">
        <pc:chgData name="Benjamin Payne" userId="S::benpayne@umbc.edu::b61ff11c-ba68-49af-b001-f9f234a6aca3" providerId="AD" clId="Web-{33A92D9A-7376-B524-872E-E8D19ABD6E66}" dt="2018-12-24T14:41:28.518" v="321" actId="1076"/>
        <pc:sldMkLst>
          <pc:docMk/>
          <pc:sldMk cId="1147853701" sldId="323"/>
        </pc:sldMkLst>
        <pc:spChg chg="mod">
          <ac:chgData name="Benjamin Payne" userId="S::benpayne@umbc.edu::b61ff11c-ba68-49af-b001-f9f234a6aca3" providerId="AD" clId="Web-{33A92D9A-7376-B524-872E-E8D19ABD6E66}" dt="2018-12-24T14:41:28.518" v="321" actId="1076"/>
          <ac:spMkLst>
            <pc:docMk/>
            <pc:sldMk cId="1147853701" sldId="323"/>
            <ac:spMk id="3" creationId="{DD522CC4-6268-4BC6-96AE-C06BE9C3E180}"/>
          </ac:spMkLst>
        </pc:spChg>
      </pc:sldChg>
      <pc:sldChg chg="modSp">
        <pc:chgData name="Benjamin Payne" userId="S::benpayne@umbc.edu::b61ff11c-ba68-49af-b001-f9f234a6aca3" providerId="AD" clId="Web-{33A92D9A-7376-B524-872E-E8D19ABD6E66}" dt="2018-12-24T14:42:27.129" v="329" actId="14100"/>
        <pc:sldMkLst>
          <pc:docMk/>
          <pc:sldMk cId="100479238" sldId="325"/>
        </pc:sldMkLst>
        <pc:spChg chg="mod">
          <ac:chgData name="Benjamin Payne" userId="S::benpayne@umbc.edu::b61ff11c-ba68-49af-b001-f9f234a6aca3" providerId="AD" clId="Web-{33A92D9A-7376-B524-872E-E8D19ABD6E66}" dt="2018-12-24T14:42:27.129" v="329" actId="14100"/>
          <ac:spMkLst>
            <pc:docMk/>
            <pc:sldMk cId="100479238" sldId="325"/>
            <ac:spMk id="5" creationId="{90EE6541-610D-450F-9C6F-9385605462C8}"/>
          </ac:spMkLst>
        </pc:spChg>
      </pc:sldChg>
      <pc:sldChg chg="addSp delSp modSp">
        <pc:chgData name="Benjamin Payne" userId="S::benpayne@umbc.edu::b61ff11c-ba68-49af-b001-f9f234a6aca3" providerId="AD" clId="Web-{33A92D9A-7376-B524-872E-E8D19ABD6E66}" dt="2018-12-24T15:35:37.902" v="432" actId="20577"/>
        <pc:sldMkLst>
          <pc:docMk/>
          <pc:sldMk cId="796337925" sldId="333"/>
        </pc:sldMkLst>
        <pc:spChg chg="del">
          <ac:chgData name="Benjamin Payne" userId="S::benpayne@umbc.edu::b61ff11c-ba68-49af-b001-f9f234a6aca3" providerId="AD" clId="Web-{33A92D9A-7376-B524-872E-E8D19ABD6E66}" dt="2018-12-24T15:35:28.792" v="429"/>
          <ac:spMkLst>
            <pc:docMk/>
            <pc:sldMk cId="796337925" sldId="333"/>
            <ac:spMk id="3" creationId="{B9544B92-023E-4D6E-8A41-3A58BCA13DF5}"/>
          </ac:spMkLst>
        </pc:spChg>
        <pc:spChg chg="add del mod">
          <ac:chgData name="Benjamin Payne" userId="S::benpayne@umbc.edu::b61ff11c-ba68-49af-b001-f9f234a6aca3" providerId="AD" clId="Web-{33A92D9A-7376-B524-872E-E8D19ABD6E66}" dt="2018-12-24T15:35:33.667" v="431"/>
          <ac:spMkLst>
            <pc:docMk/>
            <pc:sldMk cId="796337925" sldId="333"/>
            <ac:spMk id="5" creationId="{F2A2E029-B21B-4239-8644-20133DCF3D42}"/>
          </ac:spMkLst>
        </pc:spChg>
        <pc:spChg chg="add mod">
          <ac:chgData name="Benjamin Payne" userId="S::benpayne@umbc.edu::b61ff11c-ba68-49af-b001-f9f234a6aca3" providerId="AD" clId="Web-{33A92D9A-7376-B524-872E-E8D19ABD6E66}" dt="2018-12-24T15:35:37.902" v="432" actId="20577"/>
          <ac:spMkLst>
            <pc:docMk/>
            <pc:sldMk cId="796337925" sldId="333"/>
            <ac:spMk id="7" creationId="{EE0657C3-F376-4B73-9F21-19EA5C15021A}"/>
          </ac:spMkLst>
        </pc:spChg>
      </pc:sldChg>
      <pc:sldChg chg="addSp delSp modSp">
        <pc:chgData name="Benjamin Payne" userId="S::benpayne@umbc.edu::b61ff11c-ba68-49af-b001-f9f234a6aca3" providerId="AD" clId="Web-{33A92D9A-7376-B524-872E-E8D19ABD6E66}" dt="2018-12-24T15:35:53.417" v="438" actId="20577"/>
        <pc:sldMkLst>
          <pc:docMk/>
          <pc:sldMk cId="2638146016" sldId="334"/>
        </pc:sldMkLst>
        <pc:spChg chg="del">
          <ac:chgData name="Benjamin Payne" userId="S::benpayne@umbc.edu::b61ff11c-ba68-49af-b001-f9f234a6aca3" providerId="AD" clId="Web-{33A92D9A-7376-B524-872E-E8D19ABD6E66}" dt="2018-12-24T15:35:45.073" v="435"/>
          <ac:spMkLst>
            <pc:docMk/>
            <pc:sldMk cId="2638146016" sldId="334"/>
            <ac:spMk id="3" creationId="{16708DEA-20EA-47F0-8CEB-134AD8B4165D}"/>
          </ac:spMkLst>
        </pc:spChg>
        <pc:spChg chg="add del mod">
          <ac:chgData name="Benjamin Payne" userId="S::benpayne@umbc.edu::b61ff11c-ba68-49af-b001-f9f234a6aca3" providerId="AD" clId="Web-{33A92D9A-7376-B524-872E-E8D19ABD6E66}" dt="2018-12-24T15:35:48.995" v="437"/>
          <ac:spMkLst>
            <pc:docMk/>
            <pc:sldMk cId="2638146016" sldId="334"/>
            <ac:spMk id="5" creationId="{44879C27-6666-4122-840B-8468E25F9426}"/>
          </ac:spMkLst>
        </pc:spChg>
        <pc:spChg chg="add mod">
          <ac:chgData name="Benjamin Payne" userId="S::benpayne@umbc.edu::b61ff11c-ba68-49af-b001-f9f234a6aca3" providerId="AD" clId="Web-{33A92D9A-7376-B524-872E-E8D19ABD6E66}" dt="2018-12-24T15:35:53.417" v="438" actId="20577"/>
          <ac:spMkLst>
            <pc:docMk/>
            <pc:sldMk cId="2638146016" sldId="334"/>
            <ac:spMk id="7" creationId="{7F08DB92-783F-483E-9146-4E1EFF3CED8B}"/>
          </ac:spMkLst>
        </pc:spChg>
      </pc:sldChg>
      <pc:sldChg chg="modSp">
        <pc:chgData name="Benjamin Payne" userId="S::benpayne@umbc.edu::b61ff11c-ba68-49af-b001-f9f234a6aca3" providerId="AD" clId="Web-{33A92D9A-7376-B524-872E-E8D19ABD6E66}" dt="2018-12-24T14:30:53.372" v="151" actId="20577"/>
        <pc:sldMkLst>
          <pc:docMk/>
          <pc:sldMk cId="4195706628" sldId="342"/>
        </pc:sldMkLst>
        <pc:spChg chg="mod">
          <ac:chgData name="Benjamin Payne" userId="S::benpayne@umbc.edu::b61ff11c-ba68-49af-b001-f9f234a6aca3" providerId="AD" clId="Web-{33A92D9A-7376-B524-872E-E8D19ABD6E66}" dt="2018-12-24T14:30:53.372" v="151" actId="20577"/>
          <ac:spMkLst>
            <pc:docMk/>
            <pc:sldMk cId="4195706628" sldId="342"/>
            <ac:spMk id="3" creationId="{81C0DFA0-BCCA-46E1-A6E7-84DA8994EBDB}"/>
          </ac:spMkLst>
        </pc:spChg>
      </pc:sldChg>
      <pc:sldChg chg="modSp">
        <pc:chgData name="Benjamin Payne" userId="S::benpayne@umbc.edu::b61ff11c-ba68-49af-b001-f9f234a6aca3" providerId="AD" clId="Web-{33A92D9A-7376-B524-872E-E8D19ABD6E66}" dt="2018-12-24T14:30:25.763" v="143" actId="20577"/>
        <pc:sldMkLst>
          <pc:docMk/>
          <pc:sldMk cId="589989171" sldId="343"/>
        </pc:sldMkLst>
        <pc:spChg chg="mod">
          <ac:chgData name="Benjamin Payne" userId="S::benpayne@umbc.edu::b61ff11c-ba68-49af-b001-f9f234a6aca3" providerId="AD" clId="Web-{33A92D9A-7376-B524-872E-E8D19ABD6E66}" dt="2018-12-24T14:30:25.763" v="143" actId="20577"/>
          <ac:spMkLst>
            <pc:docMk/>
            <pc:sldMk cId="589989171" sldId="343"/>
            <ac:spMk id="3" creationId="{9EA39946-C6D3-43D1-BEEA-A6F81A1E27AB}"/>
          </ac:spMkLst>
        </pc:spChg>
      </pc:sldChg>
      <pc:sldChg chg="modSp">
        <pc:chgData name="Benjamin Payne" userId="S::benpayne@umbc.edu::b61ff11c-ba68-49af-b001-f9f234a6aca3" providerId="AD" clId="Web-{33A92D9A-7376-B524-872E-E8D19ABD6E66}" dt="2018-12-24T14:30:41.747" v="148" actId="20577"/>
        <pc:sldMkLst>
          <pc:docMk/>
          <pc:sldMk cId="2299767003" sldId="344"/>
        </pc:sldMkLst>
        <pc:spChg chg="mod">
          <ac:chgData name="Benjamin Payne" userId="S::benpayne@umbc.edu::b61ff11c-ba68-49af-b001-f9f234a6aca3" providerId="AD" clId="Web-{33A92D9A-7376-B524-872E-E8D19ABD6E66}" dt="2018-12-24T14:30:41.747" v="148" actId="20577"/>
          <ac:spMkLst>
            <pc:docMk/>
            <pc:sldMk cId="2299767003" sldId="344"/>
            <ac:spMk id="3" creationId="{B8C140CA-A8E4-4725-BF4B-CBA9EA977760}"/>
          </ac:spMkLst>
        </pc:spChg>
      </pc:sldChg>
      <pc:sldChg chg="modSp">
        <pc:chgData name="Benjamin Payne" userId="S::benpayne@umbc.edu::b61ff11c-ba68-49af-b001-f9f234a6aca3" providerId="AD" clId="Web-{33A92D9A-7376-B524-872E-E8D19ABD6E66}" dt="2018-12-24T14:30:10.184" v="138" actId="20577"/>
        <pc:sldMkLst>
          <pc:docMk/>
          <pc:sldMk cId="1149462473" sldId="345"/>
        </pc:sldMkLst>
        <pc:spChg chg="mod">
          <ac:chgData name="Benjamin Payne" userId="S::benpayne@umbc.edu::b61ff11c-ba68-49af-b001-f9f234a6aca3" providerId="AD" clId="Web-{33A92D9A-7376-B524-872E-E8D19ABD6E66}" dt="2018-12-24T14:30:10.184" v="138" actId="20577"/>
          <ac:spMkLst>
            <pc:docMk/>
            <pc:sldMk cId="1149462473" sldId="345"/>
            <ac:spMk id="3" creationId="{5E2DD1B0-F4B2-4090-8CBA-AF56454CF544}"/>
          </ac:spMkLst>
        </pc:spChg>
      </pc:sldChg>
      <pc:sldChg chg="modSp">
        <pc:chgData name="Benjamin Payne" userId="S::benpayne@umbc.edu::b61ff11c-ba68-49af-b001-f9f234a6aca3" providerId="AD" clId="Web-{33A92D9A-7376-B524-872E-E8D19ABD6E66}" dt="2018-12-24T14:29:55.231" v="133" actId="20577"/>
        <pc:sldMkLst>
          <pc:docMk/>
          <pc:sldMk cId="2033957994" sldId="346"/>
        </pc:sldMkLst>
        <pc:spChg chg="mod">
          <ac:chgData name="Benjamin Payne" userId="S::benpayne@umbc.edu::b61ff11c-ba68-49af-b001-f9f234a6aca3" providerId="AD" clId="Web-{33A92D9A-7376-B524-872E-E8D19ABD6E66}" dt="2018-12-24T14:29:55.231" v="133" actId="20577"/>
          <ac:spMkLst>
            <pc:docMk/>
            <pc:sldMk cId="2033957994" sldId="346"/>
            <ac:spMk id="3" creationId="{E4780D22-D84D-49C5-8B9A-46C69B3CBD29}"/>
          </ac:spMkLst>
        </pc:spChg>
      </pc:sldChg>
      <pc:sldChg chg="modSp">
        <pc:chgData name="Benjamin Payne" userId="S::benpayne@umbc.edu::b61ff11c-ba68-49af-b001-f9f234a6aca3" providerId="AD" clId="Web-{33A92D9A-7376-B524-872E-E8D19ABD6E66}" dt="2018-12-24T14:29:08.824" v="128" actId="20577"/>
        <pc:sldMkLst>
          <pc:docMk/>
          <pc:sldMk cId="3128876306" sldId="347"/>
        </pc:sldMkLst>
        <pc:spChg chg="mod">
          <ac:chgData name="Benjamin Payne" userId="S::benpayne@umbc.edu::b61ff11c-ba68-49af-b001-f9f234a6aca3" providerId="AD" clId="Web-{33A92D9A-7376-B524-872E-E8D19ABD6E66}" dt="2018-12-24T14:29:08.824" v="128" actId="20577"/>
          <ac:spMkLst>
            <pc:docMk/>
            <pc:sldMk cId="3128876306" sldId="347"/>
            <ac:spMk id="3" creationId="{E4780D22-D84D-49C5-8B9A-46C69B3CBD29}"/>
          </ac:spMkLst>
        </pc:spChg>
      </pc:sldChg>
      <pc:sldChg chg="addSp modSp new mod setBg">
        <pc:chgData name="Benjamin Payne" userId="S::benpayne@umbc.edu::b61ff11c-ba68-49af-b001-f9f234a6aca3" providerId="AD" clId="Web-{33A92D9A-7376-B524-872E-E8D19ABD6E66}" dt="2018-12-24T14:28:53.246" v="123" actId="20577"/>
        <pc:sldMkLst>
          <pc:docMk/>
          <pc:sldMk cId="3421815766" sldId="348"/>
        </pc:sldMkLst>
        <pc:spChg chg="mod">
          <ac:chgData name="Benjamin Payne" userId="S::benpayne@umbc.edu::b61ff11c-ba68-49af-b001-f9f234a6aca3" providerId="AD" clId="Web-{33A92D9A-7376-B524-872E-E8D19ABD6E66}" dt="2018-12-24T14:11:25.472" v="10" actId="20577"/>
          <ac:spMkLst>
            <pc:docMk/>
            <pc:sldMk cId="3421815766" sldId="348"/>
            <ac:spMk id="2" creationId="{AEA68E55-F773-4709-90F5-3BE2C6166571}"/>
          </ac:spMkLst>
        </pc:spChg>
        <pc:spChg chg="mod">
          <ac:chgData name="Benjamin Payne" userId="S::benpayne@umbc.edu::b61ff11c-ba68-49af-b001-f9f234a6aca3" providerId="AD" clId="Web-{33A92D9A-7376-B524-872E-E8D19ABD6E66}" dt="2018-12-24T14:28:53.246" v="123" actId="20577"/>
          <ac:spMkLst>
            <pc:docMk/>
            <pc:sldMk cId="3421815766" sldId="348"/>
            <ac:spMk id="3" creationId="{87582A60-D342-4E2C-8DB1-B16844C6DDF1}"/>
          </ac:spMkLst>
        </pc:spChg>
        <pc:spChg chg="add">
          <ac:chgData name="Benjamin Payne" userId="S::benpayne@umbc.edu::b61ff11c-ba68-49af-b001-f9f234a6aca3" providerId="AD" clId="Web-{33A92D9A-7376-B524-872E-E8D19ABD6E66}" dt="2018-12-24T14:11:17.972" v="1"/>
          <ac:spMkLst>
            <pc:docMk/>
            <pc:sldMk cId="3421815766" sldId="348"/>
            <ac:spMk id="8" creationId="{3B854194-185D-494D-905C-7C7CB2E30F6E}"/>
          </ac:spMkLst>
        </pc:spChg>
        <pc:spChg chg="add">
          <ac:chgData name="Benjamin Payne" userId="S::benpayne@umbc.edu::b61ff11c-ba68-49af-b001-f9f234a6aca3" providerId="AD" clId="Web-{33A92D9A-7376-B524-872E-E8D19ABD6E66}" dt="2018-12-24T14:11:17.972" v="1"/>
          <ac:spMkLst>
            <pc:docMk/>
            <pc:sldMk cId="3421815766" sldId="348"/>
            <ac:spMk id="10" creationId="{B4F5FA0D-0104-4987-8241-EFF7C85B88DE}"/>
          </ac:spMkLst>
        </pc:spChg>
        <pc:picChg chg="add">
          <ac:chgData name="Benjamin Payne" userId="S::benpayne@umbc.edu::b61ff11c-ba68-49af-b001-f9f234a6aca3" providerId="AD" clId="Web-{33A92D9A-7376-B524-872E-E8D19ABD6E66}" dt="2018-12-24T14:11:17.972" v="1"/>
          <ac:picMkLst>
            <pc:docMk/>
            <pc:sldMk cId="3421815766" sldId="348"/>
            <ac:picMk id="12" creationId="{2897127E-6CEF-446C-BE87-93B7C46E49D1}"/>
          </ac:picMkLst>
        </pc:picChg>
      </pc:sldChg>
      <pc:sldChg chg="addSp modSp new mod setBg">
        <pc:chgData name="Benjamin Payne" userId="S::benpayne@umbc.edu::b61ff11c-ba68-49af-b001-f9f234a6aca3" providerId="AD" clId="Web-{33A92D9A-7376-B524-872E-E8D19ABD6E66}" dt="2018-12-24T14:28:37.996" v="118" actId="20577"/>
        <pc:sldMkLst>
          <pc:docMk/>
          <pc:sldMk cId="194263834" sldId="349"/>
        </pc:sldMkLst>
        <pc:spChg chg="mod">
          <ac:chgData name="Benjamin Payne" userId="S::benpayne@umbc.edu::b61ff11c-ba68-49af-b001-f9f234a6aca3" providerId="AD" clId="Web-{33A92D9A-7376-B524-872E-E8D19ABD6E66}" dt="2018-12-24T14:13:18.739" v="43" actId="20577"/>
          <ac:spMkLst>
            <pc:docMk/>
            <pc:sldMk cId="194263834" sldId="349"/>
            <ac:spMk id="2" creationId="{03A25612-77DB-4994-ABC8-DC70EE548AAE}"/>
          </ac:spMkLst>
        </pc:spChg>
        <pc:spChg chg="mod">
          <ac:chgData name="Benjamin Payne" userId="S::benpayne@umbc.edu::b61ff11c-ba68-49af-b001-f9f234a6aca3" providerId="AD" clId="Web-{33A92D9A-7376-B524-872E-E8D19ABD6E66}" dt="2018-12-24T14:28:37.996" v="118" actId="20577"/>
          <ac:spMkLst>
            <pc:docMk/>
            <pc:sldMk cId="194263834" sldId="349"/>
            <ac:spMk id="3" creationId="{E8115622-F7E0-4318-BECF-813B8C05FE36}"/>
          </ac:spMkLst>
        </pc:spChg>
        <pc:spChg chg="add">
          <ac:chgData name="Benjamin Payne" userId="S::benpayne@umbc.edu::b61ff11c-ba68-49af-b001-f9f234a6aca3" providerId="AD" clId="Web-{33A92D9A-7376-B524-872E-E8D19ABD6E66}" dt="2018-12-24T14:13:04.723" v="38"/>
          <ac:spMkLst>
            <pc:docMk/>
            <pc:sldMk cId="194263834" sldId="349"/>
            <ac:spMk id="8" creationId="{3B854194-185D-494D-905C-7C7CB2E30F6E}"/>
          </ac:spMkLst>
        </pc:spChg>
        <pc:spChg chg="add">
          <ac:chgData name="Benjamin Payne" userId="S::benpayne@umbc.edu::b61ff11c-ba68-49af-b001-f9f234a6aca3" providerId="AD" clId="Web-{33A92D9A-7376-B524-872E-E8D19ABD6E66}" dt="2018-12-24T14:13:04.723" v="38"/>
          <ac:spMkLst>
            <pc:docMk/>
            <pc:sldMk cId="194263834" sldId="349"/>
            <ac:spMk id="10" creationId="{B4F5FA0D-0104-4987-8241-EFF7C85B88DE}"/>
          </ac:spMkLst>
        </pc:spChg>
        <pc:picChg chg="add">
          <ac:chgData name="Benjamin Payne" userId="S::benpayne@umbc.edu::b61ff11c-ba68-49af-b001-f9f234a6aca3" providerId="AD" clId="Web-{33A92D9A-7376-B524-872E-E8D19ABD6E66}" dt="2018-12-24T14:13:04.723" v="38"/>
          <ac:picMkLst>
            <pc:docMk/>
            <pc:sldMk cId="194263834" sldId="349"/>
            <ac:picMk id="12" creationId="{2897127E-6CEF-446C-BE87-93B7C46E49D1}"/>
          </ac:picMkLst>
        </pc:picChg>
      </pc:sldChg>
    </pc:docChg>
  </pc:docChgLst>
  <pc:docChgLst>
    <pc:chgData name="Benjamin Payne" userId="S::benpayne@umbc.edu::b61ff11c-ba68-49af-b001-f9f234a6aca3" providerId="AD" clId="Web-{DE209352-0DD4-05C3-BB1C-E888349B31D4}"/>
    <pc:docChg chg="modSld">
      <pc:chgData name="Benjamin Payne" userId="S::benpayne@umbc.edu::b61ff11c-ba68-49af-b001-f9f234a6aca3" providerId="AD" clId="Web-{DE209352-0DD4-05C3-BB1C-E888349B31D4}" dt="2018-08-22T15:37:01.256" v="34" actId="20577"/>
      <pc:docMkLst>
        <pc:docMk/>
      </pc:docMkLst>
      <pc:sldChg chg="addSp modSp">
        <pc:chgData name="Benjamin Payne" userId="S::benpayne@umbc.edu::b61ff11c-ba68-49af-b001-f9f234a6aca3" providerId="AD" clId="Web-{DE209352-0DD4-05C3-BB1C-E888349B31D4}" dt="2018-08-22T15:37:00.100" v="32" actId="20577"/>
        <pc:sldMkLst>
          <pc:docMk/>
          <pc:sldMk cId="3305314408" sldId="285"/>
        </pc:sldMkLst>
        <pc:spChg chg="mod">
          <ac:chgData name="Benjamin Payne" userId="S::benpayne@umbc.edu::b61ff11c-ba68-49af-b001-f9f234a6aca3" providerId="AD" clId="Web-{DE209352-0DD4-05C3-BB1C-E888349B31D4}" dt="2018-08-22T15:36:54.615" v="29" actId="20577"/>
          <ac:spMkLst>
            <pc:docMk/>
            <pc:sldMk cId="3305314408" sldId="285"/>
            <ac:spMk id="3" creationId="{ED9EC77E-1E80-44B3-9000-C218BABC3350}"/>
          </ac:spMkLst>
        </pc:spChg>
        <pc:spChg chg="add mod">
          <ac:chgData name="Benjamin Payne" userId="S::benpayne@umbc.edu::b61ff11c-ba68-49af-b001-f9f234a6aca3" providerId="AD" clId="Web-{DE209352-0DD4-05C3-BB1C-E888349B31D4}" dt="2018-08-22T15:37:00.100" v="32" actId="20577"/>
          <ac:spMkLst>
            <pc:docMk/>
            <pc:sldMk cId="3305314408" sldId="285"/>
            <ac:spMk id="5" creationId="{BAC1F7F5-B6E2-45D3-9528-E627092E3375}"/>
          </ac:spMkLst>
        </pc:spChg>
      </pc:sldChg>
    </pc:docChg>
  </pc:docChgLst>
  <pc:docChgLst>
    <pc:chgData name="Benjamin Payne" userId="S::benpayne@umbc.edu::b61ff11c-ba68-49af-b001-f9f234a6aca3" providerId="AD" clId="Web-{20B8020F-4A8C-6D67-5184-9DA57D4F9497}"/>
    <pc:docChg chg="addSld delSld modSld">
      <pc:chgData name="Benjamin Payne" userId="S::benpayne@umbc.edu::b61ff11c-ba68-49af-b001-f9f234a6aca3" providerId="AD" clId="Web-{20B8020F-4A8C-6D67-5184-9DA57D4F9497}" dt="2018-08-22T02:17:44.765" v="1209" actId="20577"/>
      <pc:docMkLst>
        <pc:docMk/>
      </pc:docMkLst>
      <pc:sldChg chg="modSp">
        <pc:chgData name="Benjamin Payne" userId="S::benpayne@umbc.edu::b61ff11c-ba68-49af-b001-f9f234a6aca3" providerId="AD" clId="Web-{20B8020F-4A8C-6D67-5184-9DA57D4F9497}" dt="2018-08-22T01:31:00.348" v="251" actId="20577"/>
        <pc:sldMkLst>
          <pc:docMk/>
          <pc:sldMk cId="2968388444" sldId="272"/>
        </pc:sldMkLst>
        <pc:spChg chg="mod">
          <ac:chgData name="Benjamin Payne" userId="S::benpayne@umbc.edu::b61ff11c-ba68-49af-b001-f9f234a6aca3" providerId="AD" clId="Web-{20B8020F-4A8C-6D67-5184-9DA57D4F9497}" dt="2018-08-22T01:31:00.348" v="251" actId="20577"/>
          <ac:spMkLst>
            <pc:docMk/>
            <pc:sldMk cId="2968388444" sldId="272"/>
            <ac:spMk id="2" creationId="{3A80468E-EF77-4389-B80C-F218AF808A6D}"/>
          </ac:spMkLst>
        </pc:spChg>
      </pc:sldChg>
      <pc:sldChg chg="modSp">
        <pc:chgData name="Benjamin Payne" userId="S::benpayne@umbc.edu::b61ff11c-ba68-49af-b001-f9f234a6aca3" providerId="AD" clId="Web-{20B8020F-4A8C-6D67-5184-9DA57D4F9497}" dt="2018-08-22T01:31:04.286" v="254" actId="20577"/>
        <pc:sldMkLst>
          <pc:docMk/>
          <pc:sldMk cId="1824397595" sldId="273"/>
        </pc:sldMkLst>
        <pc:spChg chg="mod">
          <ac:chgData name="Benjamin Payne" userId="S::benpayne@umbc.edu::b61ff11c-ba68-49af-b001-f9f234a6aca3" providerId="AD" clId="Web-{20B8020F-4A8C-6D67-5184-9DA57D4F9497}" dt="2018-08-22T01:31:04.286" v="254" actId="20577"/>
          <ac:spMkLst>
            <pc:docMk/>
            <pc:sldMk cId="1824397595" sldId="273"/>
            <ac:spMk id="2" creationId="{7B1FE93C-CCA5-46DC-94BA-2402141BAA32}"/>
          </ac:spMkLst>
        </pc:spChg>
      </pc:sldChg>
      <pc:sldChg chg="modSp">
        <pc:chgData name="Benjamin Payne" userId="S::benpayne@umbc.edu::b61ff11c-ba68-49af-b001-f9f234a6aca3" providerId="AD" clId="Web-{20B8020F-4A8C-6D67-5184-9DA57D4F9497}" dt="2018-08-22T01:31:42.850" v="285" actId="20577"/>
        <pc:sldMkLst>
          <pc:docMk/>
          <pc:sldMk cId="1653610907" sldId="274"/>
        </pc:sldMkLst>
        <pc:spChg chg="mod">
          <ac:chgData name="Benjamin Payne" userId="S::benpayne@umbc.edu::b61ff11c-ba68-49af-b001-f9f234a6aca3" providerId="AD" clId="Web-{20B8020F-4A8C-6D67-5184-9DA57D4F9497}" dt="2018-08-22T01:31:19.161" v="266" actId="20577"/>
          <ac:spMkLst>
            <pc:docMk/>
            <pc:sldMk cId="1653610907" sldId="274"/>
            <ac:spMk id="2" creationId="{6B27E7C5-36AF-49FB-BD1D-1A01AA82E252}"/>
          </ac:spMkLst>
        </pc:spChg>
        <pc:spChg chg="mod">
          <ac:chgData name="Benjamin Payne" userId="S::benpayne@umbc.edu::b61ff11c-ba68-49af-b001-f9f234a6aca3" providerId="AD" clId="Web-{20B8020F-4A8C-6D67-5184-9DA57D4F9497}" dt="2018-08-22T01:31:42.850" v="285" actId="20577"/>
          <ac:spMkLst>
            <pc:docMk/>
            <pc:sldMk cId="1653610907" sldId="274"/>
            <ac:spMk id="3" creationId="{795E6541-F790-43A3-8AA3-C24BFFF1275E}"/>
          </ac:spMkLst>
        </pc:spChg>
      </pc:sldChg>
      <pc:sldChg chg="modSp">
        <pc:chgData name="Benjamin Payne" userId="S::benpayne@umbc.edu::b61ff11c-ba68-49af-b001-f9f234a6aca3" providerId="AD" clId="Web-{20B8020F-4A8C-6D67-5184-9DA57D4F9497}" dt="2018-08-22T01:31:10.692" v="259" actId="20577"/>
        <pc:sldMkLst>
          <pc:docMk/>
          <pc:sldMk cId="3368428427" sldId="275"/>
        </pc:sldMkLst>
        <pc:spChg chg="mod">
          <ac:chgData name="Benjamin Payne" userId="S::benpayne@umbc.edu::b61ff11c-ba68-49af-b001-f9f234a6aca3" providerId="AD" clId="Web-{20B8020F-4A8C-6D67-5184-9DA57D4F9497}" dt="2018-08-22T01:31:10.692" v="259" actId="20577"/>
          <ac:spMkLst>
            <pc:docMk/>
            <pc:sldMk cId="3368428427" sldId="275"/>
            <ac:spMk id="2" creationId="{6152155A-7004-48CA-B1F2-E45C288D506B}"/>
          </ac:spMkLst>
        </pc:spChg>
      </pc:sldChg>
      <pc:sldChg chg="modSp">
        <pc:chgData name="Benjamin Payne" userId="S::benpayne@umbc.edu::b61ff11c-ba68-49af-b001-f9f234a6aca3" providerId="AD" clId="Web-{20B8020F-4A8C-6D67-5184-9DA57D4F9497}" dt="2018-08-22T01:44:26.911" v="423" actId="20577"/>
        <pc:sldMkLst>
          <pc:docMk/>
          <pc:sldMk cId="1364403274" sldId="277"/>
        </pc:sldMkLst>
        <pc:spChg chg="mod">
          <ac:chgData name="Benjamin Payne" userId="S::benpayne@umbc.edu::b61ff11c-ba68-49af-b001-f9f234a6aca3" providerId="AD" clId="Web-{20B8020F-4A8C-6D67-5184-9DA57D4F9497}" dt="2018-08-22T01:36:42.958" v="324" actId="20577"/>
          <ac:spMkLst>
            <pc:docMk/>
            <pc:sldMk cId="1364403274" sldId="277"/>
            <ac:spMk id="2" creationId="{E81DD38E-F5EA-4A91-875F-90C4D24A633E}"/>
          </ac:spMkLst>
        </pc:spChg>
        <pc:spChg chg="mod">
          <ac:chgData name="Benjamin Payne" userId="S::benpayne@umbc.edu::b61ff11c-ba68-49af-b001-f9f234a6aca3" providerId="AD" clId="Web-{20B8020F-4A8C-6D67-5184-9DA57D4F9497}" dt="2018-08-22T01:44:26.911" v="423" actId="20577"/>
          <ac:spMkLst>
            <pc:docMk/>
            <pc:sldMk cId="1364403274" sldId="277"/>
            <ac:spMk id="3" creationId="{7DABFF33-165D-49CD-8F9D-7394951F24DB}"/>
          </ac:spMkLst>
        </pc:spChg>
      </pc:sldChg>
      <pc:sldChg chg="modSp">
        <pc:chgData name="Benjamin Payne" userId="S::benpayne@umbc.edu::b61ff11c-ba68-49af-b001-f9f234a6aca3" providerId="AD" clId="Web-{20B8020F-4A8C-6D67-5184-9DA57D4F9497}" dt="2018-08-22T02:17:39.749" v="1207" actId="20577"/>
        <pc:sldMkLst>
          <pc:docMk/>
          <pc:sldMk cId="2348569640" sldId="278"/>
        </pc:sldMkLst>
        <pc:spChg chg="mod">
          <ac:chgData name="Benjamin Payne" userId="S::benpayne@umbc.edu::b61ff11c-ba68-49af-b001-f9f234a6aca3" providerId="AD" clId="Web-{20B8020F-4A8C-6D67-5184-9DA57D4F9497}" dt="2018-08-22T02:17:39.749" v="1207" actId="20577"/>
          <ac:spMkLst>
            <pc:docMk/>
            <pc:sldMk cId="2348569640" sldId="278"/>
            <ac:spMk id="3" creationId="{A91FDC6A-B3C0-453E-862F-30C4F259F2D6}"/>
          </ac:spMkLst>
        </pc:spChg>
      </pc:sldChg>
      <pc:sldChg chg="modSp modNotes">
        <pc:chgData name="Benjamin Payne" userId="S::benpayne@umbc.edu::b61ff11c-ba68-49af-b001-f9f234a6aca3" providerId="AD" clId="Web-{20B8020F-4A8C-6D67-5184-9DA57D4F9497}" dt="2018-08-22T02:13:26.235" v="1194" actId="20577"/>
        <pc:sldMkLst>
          <pc:docMk/>
          <pc:sldMk cId="493460726" sldId="294"/>
        </pc:sldMkLst>
        <pc:spChg chg="mod">
          <ac:chgData name="Benjamin Payne" userId="S::benpayne@umbc.edu::b61ff11c-ba68-49af-b001-f9f234a6aca3" providerId="AD" clId="Web-{20B8020F-4A8C-6D67-5184-9DA57D4F9497}" dt="2018-08-22T02:13:26.235" v="1194" actId="20577"/>
          <ac:spMkLst>
            <pc:docMk/>
            <pc:sldMk cId="493460726" sldId="294"/>
            <ac:spMk id="3" creationId="{5544D4C5-B58A-4E66-B9BD-8E9919FBE6FD}"/>
          </ac:spMkLst>
        </pc:spChg>
      </pc:sldChg>
      <pc:sldChg chg="modSp modNotes">
        <pc:chgData name="Benjamin Payne" userId="S::benpayne@umbc.edu::b61ff11c-ba68-49af-b001-f9f234a6aca3" providerId="AD" clId="Web-{20B8020F-4A8C-6D67-5184-9DA57D4F9497}" dt="2018-08-22T01:18:09.035" v="43" actId="20577"/>
        <pc:sldMkLst>
          <pc:docMk/>
          <pc:sldMk cId="2440936555" sldId="295"/>
        </pc:sldMkLst>
        <pc:spChg chg="mod">
          <ac:chgData name="Benjamin Payne" userId="S::benpayne@umbc.edu::b61ff11c-ba68-49af-b001-f9f234a6aca3" providerId="AD" clId="Web-{20B8020F-4A8C-6D67-5184-9DA57D4F9497}" dt="2018-08-22T01:14:57.465" v="18" actId="14100"/>
          <ac:spMkLst>
            <pc:docMk/>
            <pc:sldMk cId="2440936555" sldId="295"/>
            <ac:spMk id="2" creationId="{CB447AE8-B26B-476B-9FF7-684A3F0ADB1F}"/>
          </ac:spMkLst>
        </pc:spChg>
        <pc:spChg chg="mod">
          <ac:chgData name="Benjamin Payne" userId="S::benpayne@umbc.edu::b61ff11c-ba68-49af-b001-f9f234a6aca3" providerId="AD" clId="Web-{20B8020F-4A8C-6D67-5184-9DA57D4F9497}" dt="2018-08-22T01:18:09.035" v="43" actId="20577"/>
          <ac:spMkLst>
            <pc:docMk/>
            <pc:sldMk cId="2440936555" sldId="295"/>
            <ac:spMk id="3" creationId="{B9C2F4FB-4440-4DE3-9207-1012C1CB25B9}"/>
          </ac:spMkLst>
        </pc:spChg>
      </pc:sldChg>
      <pc:sldChg chg="addSp delSp modSp modNotes">
        <pc:chgData name="Benjamin Payne" userId="S::benpayne@umbc.edu::b61ff11c-ba68-49af-b001-f9f234a6aca3" providerId="AD" clId="Web-{20B8020F-4A8C-6D67-5184-9DA57D4F9497}" dt="2018-08-22T01:18:26.114" v="48" actId="20577"/>
        <pc:sldMkLst>
          <pc:docMk/>
          <pc:sldMk cId="2549415326" sldId="296"/>
        </pc:sldMkLst>
        <pc:spChg chg="mod">
          <ac:chgData name="Benjamin Payne" userId="S::benpayne@umbc.edu::b61ff11c-ba68-49af-b001-f9f234a6aca3" providerId="AD" clId="Web-{20B8020F-4A8C-6D67-5184-9DA57D4F9497}" dt="2018-08-22T01:13:30.021" v="0" actId="14100"/>
          <ac:spMkLst>
            <pc:docMk/>
            <pc:sldMk cId="2549415326" sldId="296"/>
            <ac:spMk id="2" creationId="{DF2132F9-7D63-4B01-B4BD-2B071BCD4A3B}"/>
          </ac:spMkLst>
        </pc:spChg>
        <pc:spChg chg="mod">
          <ac:chgData name="Benjamin Payne" userId="S::benpayne@umbc.edu::b61ff11c-ba68-49af-b001-f9f234a6aca3" providerId="AD" clId="Web-{20B8020F-4A8C-6D67-5184-9DA57D4F9497}" dt="2018-08-22T01:18:26.114" v="48" actId="20577"/>
          <ac:spMkLst>
            <pc:docMk/>
            <pc:sldMk cId="2549415326" sldId="296"/>
            <ac:spMk id="3" creationId="{636B82B4-6299-4DB3-8495-E25683FCB2A6}"/>
          </ac:spMkLst>
        </pc:spChg>
        <pc:spChg chg="add del">
          <ac:chgData name="Benjamin Payne" userId="S::benpayne@umbc.edu::b61ff11c-ba68-49af-b001-f9f234a6aca3" providerId="AD" clId="Web-{20B8020F-4A8C-6D67-5184-9DA57D4F9497}" dt="2018-08-22T01:18:19.364" v="47"/>
          <ac:spMkLst>
            <pc:docMk/>
            <pc:sldMk cId="2549415326" sldId="296"/>
            <ac:spMk id="4" creationId="{D9F8EB0A-EC6F-4D6A-BEB2-C76762663A2B}"/>
          </ac:spMkLst>
        </pc:spChg>
      </pc:sldChg>
      <pc:sldChg chg="addSp delSp modSp">
        <pc:chgData name="Benjamin Payne" userId="S::benpayne@umbc.edu::b61ff11c-ba68-49af-b001-f9f234a6aca3" providerId="AD" clId="Web-{20B8020F-4A8C-6D67-5184-9DA57D4F9497}" dt="2018-08-22T02:08:06.915" v="1002" actId="14100"/>
        <pc:sldMkLst>
          <pc:docMk/>
          <pc:sldMk cId="4083283560" sldId="297"/>
        </pc:sldMkLst>
        <pc:spChg chg="mod">
          <ac:chgData name="Benjamin Payne" userId="S::benpayne@umbc.edu::b61ff11c-ba68-49af-b001-f9f234a6aca3" providerId="AD" clId="Web-{20B8020F-4A8C-6D67-5184-9DA57D4F9497}" dt="2018-08-22T02:08:06.915" v="1002" actId="14100"/>
          <ac:spMkLst>
            <pc:docMk/>
            <pc:sldMk cId="4083283560" sldId="297"/>
            <ac:spMk id="3" creationId="{C72F4321-2539-419D-BF86-A50C3BDAD258}"/>
          </ac:spMkLst>
        </pc:spChg>
        <pc:spChg chg="add del">
          <ac:chgData name="Benjamin Payne" userId="S::benpayne@umbc.edu::b61ff11c-ba68-49af-b001-f9f234a6aca3" providerId="AD" clId="Web-{20B8020F-4A8C-6D67-5184-9DA57D4F9497}" dt="2018-08-22T02:05:15.752" v="939"/>
          <ac:spMkLst>
            <pc:docMk/>
            <pc:sldMk cId="4083283560" sldId="297"/>
            <ac:spMk id="4" creationId="{4A3F9000-9B58-4E8D-9F6A-D77ACA72D19E}"/>
          </ac:spMkLst>
        </pc:spChg>
        <pc:spChg chg="add del">
          <ac:chgData name="Benjamin Payne" userId="S::benpayne@umbc.edu::b61ff11c-ba68-49af-b001-f9f234a6aca3" providerId="AD" clId="Web-{20B8020F-4A8C-6D67-5184-9DA57D4F9497}" dt="2018-08-22T02:06:06.488" v="976"/>
          <ac:spMkLst>
            <pc:docMk/>
            <pc:sldMk cId="4083283560" sldId="297"/>
            <ac:spMk id="5" creationId="{CCFF98DB-225A-4426-BB00-37962665E477}"/>
          </ac:spMkLst>
        </pc:spChg>
      </pc:sldChg>
      <pc:sldChg chg="modSp">
        <pc:chgData name="Benjamin Payne" userId="S::benpayne@umbc.edu::b61ff11c-ba68-49af-b001-f9f234a6aca3" providerId="AD" clId="Web-{20B8020F-4A8C-6D67-5184-9DA57D4F9497}" dt="2018-08-22T01:29:37.548" v="219" actId="20577"/>
        <pc:sldMkLst>
          <pc:docMk/>
          <pc:sldMk cId="3290346934" sldId="313"/>
        </pc:sldMkLst>
        <pc:spChg chg="mod">
          <ac:chgData name="Benjamin Payne" userId="S::benpayne@umbc.edu::b61ff11c-ba68-49af-b001-f9f234a6aca3" providerId="AD" clId="Web-{20B8020F-4A8C-6D67-5184-9DA57D4F9497}" dt="2018-08-22T01:29:37.548" v="219" actId="20577"/>
          <ac:spMkLst>
            <pc:docMk/>
            <pc:sldMk cId="3290346934" sldId="313"/>
            <ac:spMk id="3" creationId="{03E7349D-D4D0-4BD6-9078-DDEBCAD096C3}"/>
          </ac:spMkLst>
        </pc:spChg>
      </pc:sldChg>
      <pc:sldChg chg="modSp new">
        <pc:chgData name="Benjamin Payne" userId="S::benpayne@umbc.edu::b61ff11c-ba68-49af-b001-f9f234a6aca3" providerId="AD" clId="Web-{20B8020F-4A8C-6D67-5184-9DA57D4F9497}" dt="2018-08-22T01:28:02.303" v="174" actId="20577"/>
        <pc:sldMkLst>
          <pc:docMk/>
          <pc:sldMk cId="2122360367" sldId="314"/>
        </pc:sldMkLst>
        <pc:spChg chg="mod">
          <ac:chgData name="Benjamin Payne" userId="S::benpayne@umbc.edu::b61ff11c-ba68-49af-b001-f9f234a6aca3" providerId="AD" clId="Web-{20B8020F-4A8C-6D67-5184-9DA57D4F9497}" dt="2018-08-22T01:28:02.303" v="174" actId="20577"/>
          <ac:spMkLst>
            <pc:docMk/>
            <pc:sldMk cId="2122360367" sldId="314"/>
            <ac:spMk id="2" creationId="{2478AA41-5339-46AB-A61E-C5A76DEB0F6B}"/>
          </ac:spMkLst>
        </pc:spChg>
        <pc:spChg chg="mod">
          <ac:chgData name="Benjamin Payne" userId="S::benpayne@umbc.edu::b61ff11c-ba68-49af-b001-f9f234a6aca3" providerId="AD" clId="Web-{20B8020F-4A8C-6D67-5184-9DA57D4F9497}" dt="2018-08-22T01:27:22.238" v="157" actId="20577"/>
          <ac:spMkLst>
            <pc:docMk/>
            <pc:sldMk cId="2122360367" sldId="314"/>
            <ac:spMk id="3" creationId="{502A89A5-E10C-4E54-AD4C-F26F7333A07B}"/>
          </ac:spMkLst>
        </pc:spChg>
      </pc:sldChg>
      <pc:sldChg chg="addSp delSp modSp new del modNotes">
        <pc:chgData name="Benjamin Payne" userId="S::benpayne@umbc.edu::b61ff11c-ba68-49af-b001-f9f234a6aca3" providerId="AD" clId="Web-{20B8020F-4A8C-6D67-5184-9DA57D4F9497}" dt="2018-08-22T01:53:09.840" v="683"/>
        <pc:sldMkLst>
          <pc:docMk/>
          <pc:sldMk cId="3034099478" sldId="315"/>
        </pc:sldMkLst>
        <pc:spChg chg="mod">
          <ac:chgData name="Benjamin Payne" userId="S::benpayne@umbc.edu::b61ff11c-ba68-49af-b001-f9f234a6aca3" providerId="AD" clId="Web-{20B8020F-4A8C-6D67-5184-9DA57D4F9497}" dt="2018-08-22T01:39:47.404" v="386" actId="1076"/>
          <ac:spMkLst>
            <pc:docMk/>
            <pc:sldMk cId="3034099478" sldId="315"/>
            <ac:spMk id="2" creationId="{7E94A2BA-5316-4C69-B8C2-2D6D5EA648F0}"/>
          </ac:spMkLst>
        </pc:spChg>
        <pc:spChg chg="del">
          <ac:chgData name="Benjamin Payne" userId="S::benpayne@umbc.edu::b61ff11c-ba68-49af-b001-f9f234a6aca3" providerId="AD" clId="Web-{20B8020F-4A8C-6D67-5184-9DA57D4F9497}" dt="2018-08-22T01:37:02.802" v="334"/>
          <ac:spMkLst>
            <pc:docMk/>
            <pc:sldMk cId="3034099478" sldId="315"/>
            <ac:spMk id="3" creationId="{948FEE59-D743-43BF-8D8F-E69C0767B713}"/>
          </ac:spMkLst>
        </pc:spChg>
        <pc:spChg chg="add mod">
          <ac:chgData name="Benjamin Payne" userId="S::benpayne@umbc.edu::b61ff11c-ba68-49af-b001-f9f234a6aca3" providerId="AD" clId="Web-{20B8020F-4A8C-6D67-5184-9DA57D4F9497}" dt="2018-08-22T01:40:07.467" v="393" actId="1076"/>
          <ac:spMkLst>
            <pc:docMk/>
            <pc:sldMk cId="3034099478" sldId="315"/>
            <ac:spMk id="4" creationId="{8549772E-FFED-4A99-A801-A3787765BA7C}"/>
          </ac:spMkLst>
        </pc:spChg>
        <pc:spChg chg="add mod">
          <ac:chgData name="Benjamin Payne" userId="S::benpayne@umbc.edu::b61ff11c-ba68-49af-b001-f9f234a6aca3" providerId="AD" clId="Web-{20B8020F-4A8C-6D67-5184-9DA57D4F9497}" dt="2018-08-22T01:47:12.464" v="532" actId="14100"/>
          <ac:spMkLst>
            <pc:docMk/>
            <pc:sldMk cId="3034099478" sldId="315"/>
            <ac:spMk id="5" creationId="{F7D0C709-0C7A-4AB3-8DCE-59C153B4DD02}"/>
          </ac:spMkLst>
        </pc:spChg>
        <pc:spChg chg="add mod">
          <ac:chgData name="Benjamin Payne" userId="S::benpayne@umbc.edu::b61ff11c-ba68-49af-b001-f9f234a6aca3" providerId="AD" clId="Web-{20B8020F-4A8C-6D67-5184-9DA57D4F9497}" dt="2018-08-22T01:40:34.734" v="405" actId="1076"/>
          <ac:spMkLst>
            <pc:docMk/>
            <pc:sldMk cId="3034099478" sldId="315"/>
            <ac:spMk id="6" creationId="{2ACFD3FE-87CC-4193-89FC-C3DB216AA1E7}"/>
          </ac:spMkLst>
        </pc:spChg>
        <pc:spChg chg="add mod">
          <ac:chgData name="Benjamin Payne" userId="S::benpayne@umbc.edu::b61ff11c-ba68-49af-b001-f9f234a6aca3" providerId="AD" clId="Web-{20B8020F-4A8C-6D67-5184-9DA57D4F9497}" dt="2018-08-22T01:40:38.156" v="406" actId="1076"/>
          <ac:spMkLst>
            <pc:docMk/>
            <pc:sldMk cId="3034099478" sldId="315"/>
            <ac:spMk id="7" creationId="{AEB4C949-F0E5-4443-A462-C3644C0D9EE2}"/>
          </ac:spMkLst>
        </pc:spChg>
        <pc:spChg chg="add mod">
          <ac:chgData name="Benjamin Payne" userId="S::benpayne@umbc.edu::b61ff11c-ba68-49af-b001-f9f234a6aca3" providerId="AD" clId="Web-{20B8020F-4A8C-6D67-5184-9DA57D4F9497}" dt="2018-08-22T01:41:19.887" v="415" actId="1076"/>
          <ac:spMkLst>
            <pc:docMk/>
            <pc:sldMk cId="3034099478" sldId="315"/>
            <ac:spMk id="8" creationId="{7F87C5CE-8ED8-431F-ADA9-60B0B2D933E6}"/>
          </ac:spMkLst>
        </pc:spChg>
        <pc:spChg chg="add mod">
          <ac:chgData name="Benjamin Payne" userId="S::benpayne@umbc.edu::b61ff11c-ba68-49af-b001-f9f234a6aca3" providerId="AD" clId="Web-{20B8020F-4A8C-6D67-5184-9DA57D4F9497}" dt="2018-08-22T01:40:07.498" v="398" actId="1076"/>
          <ac:spMkLst>
            <pc:docMk/>
            <pc:sldMk cId="3034099478" sldId="315"/>
            <ac:spMk id="9" creationId="{F19F45EC-49BD-4A36-941D-ED325A3B155D}"/>
          </ac:spMkLst>
        </pc:spChg>
        <pc:spChg chg="add mod">
          <ac:chgData name="Benjamin Payne" userId="S::benpayne@umbc.edu::b61ff11c-ba68-49af-b001-f9f234a6aca3" providerId="AD" clId="Web-{20B8020F-4A8C-6D67-5184-9DA57D4F9497}" dt="2018-08-22T01:39:42.700" v="384" actId="1076"/>
          <ac:spMkLst>
            <pc:docMk/>
            <pc:sldMk cId="3034099478" sldId="315"/>
            <ac:spMk id="12" creationId="{79079298-BBEA-4A11-85B0-917D7D7B160C}"/>
          </ac:spMkLst>
        </pc:spChg>
        <pc:spChg chg="add mod">
          <ac:chgData name="Benjamin Payne" userId="S::benpayne@umbc.edu::b61ff11c-ba68-49af-b001-f9f234a6aca3" providerId="AD" clId="Web-{20B8020F-4A8C-6D67-5184-9DA57D4F9497}" dt="2018-08-22T01:40:28.905" v="404" actId="1076"/>
          <ac:spMkLst>
            <pc:docMk/>
            <pc:sldMk cId="3034099478" sldId="315"/>
            <ac:spMk id="13" creationId="{3292A0A8-5F64-4105-A747-D6382E19DE2F}"/>
          </ac:spMkLst>
        </pc:spChg>
        <pc:spChg chg="add mod">
          <ac:chgData name="Benjamin Payne" userId="S::benpayne@umbc.edu::b61ff11c-ba68-49af-b001-f9f234a6aca3" providerId="AD" clId="Web-{20B8020F-4A8C-6D67-5184-9DA57D4F9497}" dt="2018-08-22T01:40:59.069" v="409" actId="1076"/>
          <ac:spMkLst>
            <pc:docMk/>
            <pc:sldMk cId="3034099478" sldId="315"/>
            <ac:spMk id="14" creationId="{5B61CA5A-4329-4B51-A292-8E6303BE516B}"/>
          </ac:spMkLst>
        </pc:spChg>
        <pc:spChg chg="add mod">
          <ac:chgData name="Benjamin Payne" userId="S::benpayne@umbc.edu::b61ff11c-ba68-49af-b001-f9f234a6aca3" providerId="AD" clId="Web-{20B8020F-4A8C-6D67-5184-9DA57D4F9497}" dt="2018-08-22T01:41:15.183" v="413" actId="1076"/>
          <ac:spMkLst>
            <pc:docMk/>
            <pc:sldMk cId="3034099478" sldId="315"/>
            <ac:spMk id="15" creationId="{BBFCA5E5-73BE-42BB-82B3-8938E0864FAD}"/>
          </ac:spMkLst>
        </pc:spChg>
        <pc:spChg chg="add mod">
          <ac:chgData name="Benjamin Payne" userId="S::benpayne@umbc.edu::b61ff11c-ba68-49af-b001-f9f234a6aca3" providerId="AD" clId="Web-{20B8020F-4A8C-6D67-5184-9DA57D4F9497}" dt="2018-08-22T01:41:26.512" v="417" actId="688"/>
          <ac:spMkLst>
            <pc:docMk/>
            <pc:sldMk cId="3034099478" sldId="315"/>
            <ac:spMk id="16" creationId="{17C2657B-9CCA-4B6E-8840-8C337A12367C}"/>
          </ac:spMkLst>
        </pc:spChg>
        <pc:spChg chg="add mod">
          <ac:chgData name="Benjamin Payne" userId="S::benpayne@umbc.edu::b61ff11c-ba68-49af-b001-f9f234a6aca3" providerId="AD" clId="Web-{20B8020F-4A8C-6D67-5184-9DA57D4F9497}" dt="2018-08-22T01:42:21.701" v="421" actId="1076"/>
          <ac:spMkLst>
            <pc:docMk/>
            <pc:sldMk cId="3034099478" sldId="315"/>
            <ac:spMk id="17" creationId="{56206E8A-9FC6-44F9-8C9F-CBDD62D7E6BA}"/>
          </ac:spMkLst>
        </pc:spChg>
        <pc:cxnChg chg="add del mod">
          <ac:chgData name="Benjamin Payne" userId="S::benpayne@umbc.edu::b61ff11c-ba68-49af-b001-f9f234a6aca3" providerId="AD" clId="Web-{20B8020F-4A8C-6D67-5184-9DA57D4F9497}" dt="2018-08-22T01:39:01.105" v="377"/>
          <ac:cxnSpMkLst>
            <pc:docMk/>
            <pc:sldMk cId="3034099478" sldId="315"/>
            <ac:cxnSpMk id="10" creationId="{07CD9E8A-E408-407D-93EF-7A4361C46C5B}"/>
          </ac:cxnSpMkLst>
        </pc:cxnChg>
        <pc:cxnChg chg="add del mod">
          <ac:chgData name="Benjamin Payne" userId="S::benpayne@umbc.edu::b61ff11c-ba68-49af-b001-f9f234a6aca3" providerId="AD" clId="Web-{20B8020F-4A8C-6D67-5184-9DA57D4F9497}" dt="2018-08-22T01:39:18.981" v="380"/>
          <ac:cxnSpMkLst>
            <pc:docMk/>
            <pc:sldMk cId="3034099478" sldId="315"/>
            <ac:cxnSpMk id="11" creationId="{F278FC82-8FAC-4AEC-8208-DF6D5D6A1F49}"/>
          </ac:cxnSpMkLst>
        </pc:cxnChg>
      </pc:sldChg>
      <pc:sldChg chg="addSp delSp modSp add replId">
        <pc:chgData name="Benjamin Payne" userId="S::benpayne@umbc.edu::b61ff11c-ba68-49af-b001-f9f234a6aca3" providerId="AD" clId="Web-{20B8020F-4A8C-6D67-5184-9DA57D4F9497}" dt="2018-08-22T01:54:45.115" v="697" actId="1076"/>
        <pc:sldMkLst>
          <pc:docMk/>
          <pc:sldMk cId="136157773" sldId="316"/>
        </pc:sldMkLst>
        <pc:spChg chg="add del mod">
          <ac:chgData name="Benjamin Payne" userId="S::benpayne@umbc.edu::b61ff11c-ba68-49af-b001-f9f234a6aca3" providerId="AD" clId="Web-{20B8020F-4A8C-6D67-5184-9DA57D4F9497}" dt="2018-08-22T01:49:50.426" v="635"/>
          <ac:spMkLst>
            <pc:docMk/>
            <pc:sldMk cId="136157773" sldId="316"/>
            <ac:spMk id="3" creationId="{3CEEDC40-8B72-4F11-A324-D57CD663BC31}"/>
          </ac:spMkLst>
        </pc:spChg>
        <pc:spChg chg="mod">
          <ac:chgData name="Benjamin Payne" userId="S::benpayne@umbc.edu::b61ff11c-ba68-49af-b001-f9f234a6aca3" providerId="AD" clId="Web-{20B8020F-4A8C-6D67-5184-9DA57D4F9497}" dt="2018-08-22T01:50:44.537" v="665" actId="1076"/>
          <ac:spMkLst>
            <pc:docMk/>
            <pc:sldMk cId="136157773" sldId="316"/>
            <ac:spMk id="4" creationId="{8549772E-FFED-4A99-A801-A3787765BA7C}"/>
          </ac:spMkLst>
        </pc:spChg>
        <pc:spChg chg="mod">
          <ac:chgData name="Benjamin Payne" userId="S::benpayne@umbc.edu::b61ff11c-ba68-49af-b001-f9f234a6aca3" providerId="AD" clId="Web-{20B8020F-4A8C-6D67-5184-9DA57D4F9497}" dt="2018-08-22T01:50:44.537" v="666" actId="1076"/>
          <ac:spMkLst>
            <pc:docMk/>
            <pc:sldMk cId="136157773" sldId="316"/>
            <ac:spMk id="5" creationId="{F7D0C709-0C7A-4AB3-8DCE-59C153B4DD02}"/>
          </ac:spMkLst>
        </pc:spChg>
        <pc:spChg chg="mod">
          <ac:chgData name="Benjamin Payne" userId="S::benpayne@umbc.edu::b61ff11c-ba68-49af-b001-f9f234a6aca3" providerId="AD" clId="Web-{20B8020F-4A8C-6D67-5184-9DA57D4F9497}" dt="2018-08-22T01:54:45.115" v="697" actId="1076"/>
          <ac:spMkLst>
            <pc:docMk/>
            <pc:sldMk cId="136157773" sldId="316"/>
            <ac:spMk id="6" creationId="{2ACFD3FE-87CC-4193-89FC-C3DB216AA1E7}"/>
          </ac:spMkLst>
        </pc:spChg>
        <pc:spChg chg="mod">
          <ac:chgData name="Benjamin Payne" userId="S::benpayne@umbc.edu::b61ff11c-ba68-49af-b001-f9f234a6aca3" providerId="AD" clId="Web-{20B8020F-4A8C-6D67-5184-9DA57D4F9497}" dt="2018-08-22T01:54:36.396" v="695" actId="1076"/>
          <ac:spMkLst>
            <pc:docMk/>
            <pc:sldMk cId="136157773" sldId="316"/>
            <ac:spMk id="7" creationId="{AEB4C949-F0E5-4443-A462-C3644C0D9EE2}"/>
          </ac:spMkLst>
        </pc:spChg>
        <pc:spChg chg="del mod">
          <ac:chgData name="Benjamin Payne" userId="S::benpayne@umbc.edu::b61ff11c-ba68-49af-b001-f9f234a6aca3" providerId="AD" clId="Web-{20B8020F-4A8C-6D67-5184-9DA57D4F9497}" dt="2018-08-22T01:54:13.411" v="690"/>
          <ac:spMkLst>
            <pc:docMk/>
            <pc:sldMk cId="136157773" sldId="316"/>
            <ac:spMk id="8" creationId="{7F87C5CE-8ED8-431F-ADA9-60B0B2D933E6}"/>
          </ac:spMkLst>
        </pc:spChg>
        <pc:spChg chg="mod">
          <ac:chgData name="Benjamin Payne" userId="S::benpayne@umbc.edu::b61ff11c-ba68-49af-b001-f9f234a6aca3" providerId="AD" clId="Web-{20B8020F-4A8C-6D67-5184-9DA57D4F9497}" dt="2018-08-22T01:53:26.254" v="684" actId="20577"/>
          <ac:spMkLst>
            <pc:docMk/>
            <pc:sldMk cId="136157773" sldId="316"/>
            <ac:spMk id="9" creationId="{F19F45EC-49BD-4A36-941D-ED325A3B155D}"/>
          </ac:spMkLst>
        </pc:spChg>
        <pc:spChg chg="mod">
          <ac:chgData name="Benjamin Payne" userId="S::benpayne@umbc.edu::b61ff11c-ba68-49af-b001-f9f234a6aca3" providerId="AD" clId="Web-{20B8020F-4A8C-6D67-5184-9DA57D4F9497}" dt="2018-08-22T01:50:44.568" v="670" actId="1076"/>
          <ac:spMkLst>
            <pc:docMk/>
            <pc:sldMk cId="136157773" sldId="316"/>
            <ac:spMk id="12" creationId="{79079298-BBEA-4A11-85B0-917D7D7B160C}"/>
          </ac:spMkLst>
        </pc:spChg>
        <pc:spChg chg="mod">
          <ac:chgData name="Benjamin Payne" userId="S::benpayne@umbc.edu::b61ff11c-ba68-49af-b001-f9f234a6aca3" providerId="AD" clId="Web-{20B8020F-4A8C-6D67-5184-9DA57D4F9497}" dt="2018-08-22T01:50:44.584" v="671" actId="1076"/>
          <ac:spMkLst>
            <pc:docMk/>
            <pc:sldMk cId="136157773" sldId="316"/>
            <ac:spMk id="13" creationId="{3292A0A8-5F64-4105-A747-D6382E19DE2F}"/>
          </ac:spMkLst>
        </pc:spChg>
        <pc:spChg chg="mod">
          <ac:chgData name="Benjamin Payne" userId="S::benpayne@umbc.edu::b61ff11c-ba68-49af-b001-f9f234a6aca3" providerId="AD" clId="Web-{20B8020F-4A8C-6D67-5184-9DA57D4F9497}" dt="2018-08-22T01:54:40.772" v="696" actId="1076"/>
          <ac:spMkLst>
            <pc:docMk/>
            <pc:sldMk cId="136157773" sldId="316"/>
            <ac:spMk id="14" creationId="{5B61CA5A-4329-4B51-A292-8E6303BE516B}"/>
          </ac:spMkLst>
        </pc:spChg>
        <pc:spChg chg="mod">
          <ac:chgData name="Benjamin Payne" userId="S::benpayne@umbc.edu::b61ff11c-ba68-49af-b001-f9f234a6aca3" providerId="AD" clId="Web-{20B8020F-4A8C-6D67-5184-9DA57D4F9497}" dt="2018-08-22T01:54:33.240" v="694" actId="1076"/>
          <ac:spMkLst>
            <pc:docMk/>
            <pc:sldMk cId="136157773" sldId="316"/>
            <ac:spMk id="15" creationId="{BBFCA5E5-73BE-42BB-82B3-8938E0864FAD}"/>
          </ac:spMkLst>
        </pc:spChg>
        <pc:spChg chg="del mod">
          <ac:chgData name="Benjamin Payne" userId="S::benpayne@umbc.edu::b61ff11c-ba68-49af-b001-f9f234a6aca3" providerId="AD" clId="Web-{20B8020F-4A8C-6D67-5184-9DA57D4F9497}" dt="2018-08-22T01:54:17.755" v="691"/>
          <ac:spMkLst>
            <pc:docMk/>
            <pc:sldMk cId="136157773" sldId="316"/>
            <ac:spMk id="16" creationId="{17C2657B-9CCA-4B6E-8840-8C337A12367C}"/>
          </ac:spMkLst>
        </pc:spChg>
        <pc:spChg chg="mod">
          <ac:chgData name="Benjamin Payne" userId="S::benpayne@umbc.edu::b61ff11c-ba68-49af-b001-f9f234a6aca3" providerId="AD" clId="Web-{20B8020F-4A8C-6D67-5184-9DA57D4F9497}" dt="2018-08-22T01:50:44.615" v="675" actId="1076"/>
          <ac:spMkLst>
            <pc:docMk/>
            <pc:sldMk cId="136157773" sldId="316"/>
            <ac:spMk id="17" creationId="{56206E8A-9FC6-44F9-8C9F-CBDD62D7E6BA}"/>
          </ac:spMkLst>
        </pc:spChg>
      </pc:sldChg>
    </pc:docChg>
  </pc:docChgLst>
  <pc:docChgLst>
    <pc:chgData name="Benjamin Payne" userId="S::benpayne@umbc.edu::b61ff11c-ba68-49af-b001-f9f234a6aca3" providerId="AD" clId="Web-{B071596B-3701-E95A-3D15-D476CA37E970}"/>
    <pc:docChg chg="addSld modSld">
      <pc:chgData name="Benjamin Payne" userId="S::benpayne@umbc.edu::b61ff11c-ba68-49af-b001-f9f234a6aca3" providerId="AD" clId="Web-{B071596B-3701-E95A-3D15-D476CA37E970}" dt="2019-01-01T13:36:28.656" v="402" actId="20577"/>
      <pc:docMkLst>
        <pc:docMk/>
      </pc:docMkLst>
      <pc:sldChg chg="modSp new">
        <pc:chgData name="Benjamin Payne" userId="S::benpayne@umbc.edu::b61ff11c-ba68-49af-b001-f9f234a6aca3" providerId="AD" clId="Web-{B071596B-3701-E95A-3D15-D476CA37E970}" dt="2019-01-01T13:14:40.106" v="329" actId="14100"/>
        <pc:sldMkLst>
          <pc:docMk/>
          <pc:sldMk cId="1756794009" sldId="355"/>
        </pc:sldMkLst>
        <pc:spChg chg="mod">
          <ac:chgData name="Benjamin Payne" userId="S::benpayne@umbc.edu::b61ff11c-ba68-49af-b001-f9f234a6aca3" providerId="AD" clId="Web-{B071596B-3701-E95A-3D15-D476CA37E970}" dt="2019-01-01T13:08:46.136" v="49" actId="20577"/>
          <ac:spMkLst>
            <pc:docMk/>
            <pc:sldMk cId="1756794009" sldId="355"/>
            <ac:spMk id="2" creationId="{0F275AA5-107B-4AF3-826A-07FD162D4F49}"/>
          </ac:spMkLst>
        </pc:spChg>
        <pc:spChg chg="mod">
          <ac:chgData name="Benjamin Payne" userId="S::benpayne@umbc.edu::b61ff11c-ba68-49af-b001-f9f234a6aca3" providerId="AD" clId="Web-{B071596B-3701-E95A-3D15-D476CA37E970}" dt="2019-01-01T13:14:40.106" v="329" actId="14100"/>
          <ac:spMkLst>
            <pc:docMk/>
            <pc:sldMk cId="1756794009" sldId="355"/>
            <ac:spMk id="3" creationId="{FB74DEB9-6308-467B-8E59-77421DBBB55A}"/>
          </ac:spMkLst>
        </pc:spChg>
      </pc:sldChg>
      <pc:sldChg chg="modSp new">
        <pc:chgData name="Benjamin Payne" userId="S::benpayne@umbc.edu::b61ff11c-ba68-49af-b001-f9f234a6aca3" providerId="AD" clId="Web-{B071596B-3701-E95A-3D15-D476CA37E970}" dt="2019-01-01T13:36:28.656" v="401" actId="20577"/>
        <pc:sldMkLst>
          <pc:docMk/>
          <pc:sldMk cId="1501064316" sldId="356"/>
        </pc:sldMkLst>
        <pc:spChg chg="mod">
          <ac:chgData name="Benjamin Payne" userId="S::benpayne@umbc.edu::b61ff11c-ba68-49af-b001-f9f234a6aca3" providerId="AD" clId="Web-{B071596B-3701-E95A-3D15-D476CA37E970}" dt="2019-01-01T13:15:44.076" v="365" actId="20577"/>
          <ac:spMkLst>
            <pc:docMk/>
            <pc:sldMk cId="1501064316" sldId="356"/>
            <ac:spMk id="2" creationId="{C17049DA-2E6D-4442-99BA-D06EBF76BC6B}"/>
          </ac:spMkLst>
        </pc:spChg>
        <pc:spChg chg="mod">
          <ac:chgData name="Benjamin Payne" userId="S::benpayne@umbc.edu::b61ff11c-ba68-49af-b001-f9f234a6aca3" providerId="AD" clId="Web-{B071596B-3701-E95A-3D15-D476CA37E970}" dt="2019-01-01T13:36:28.656" v="401" actId="20577"/>
          <ac:spMkLst>
            <pc:docMk/>
            <pc:sldMk cId="1501064316" sldId="356"/>
            <ac:spMk id="3" creationId="{7FA8FFE7-0944-424A-90D7-F4B46BB5A2B2}"/>
          </ac:spMkLst>
        </pc:spChg>
      </pc:sldChg>
    </pc:docChg>
  </pc:docChgLst>
  <pc:docChgLst>
    <pc:chgData name="Benjamin Payne" userId="S::benpayne@umbc.edu::b61ff11c-ba68-49af-b001-f9f234a6aca3" providerId="AD" clId="Web-{C35EFE24-C852-5E5F-95F4-7DA6B4B422D1}"/>
    <pc:docChg chg="modSld">
      <pc:chgData name="Benjamin Payne" userId="S::benpayne@umbc.edu::b61ff11c-ba68-49af-b001-f9f234a6aca3" providerId="AD" clId="Web-{C35EFE24-C852-5E5F-95F4-7DA6B4B422D1}" dt="2018-09-07T02:11:56.287" v="45"/>
      <pc:docMkLst>
        <pc:docMk/>
      </pc:docMkLst>
      <pc:sldChg chg="modNotes">
        <pc:chgData name="Benjamin Payne" userId="S::benpayne@umbc.edu::b61ff11c-ba68-49af-b001-f9f234a6aca3" providerId="AD" clId="Web-{C35EFE24-C852-5E5F-95F4-7DA6B4B422D1}" dt="2018-09-07T02:11:56.287" v="45"/>
        <pc:sldMkLst>
          <pc:docMk/>
          <pc:sldMk cId="109857222" sldId="256"/>
        </pc:sldMkLst>
      </pc:sldChg>
    </pc:docChg>
  </pc:docChgLst>
  <pc:docChgLst>
    <pc:chgData name="Benjamin Payne" userId="S::benpayne@umbc.edu::b61ff11c-ba68-49af-b001-f9f234a6aca3" providerId="AD" clId="Web-{2D19B945-8F99-9814-0ADE-E73F828B2A36}"/>
    <pc:docChg chg="modSld">
      <pc:chgData name="Benjamin Payne" userId="S::benpayne@umbc.edu::b61ff11c-ba68-49af-b001-f9f234a6aca3" providerId="AD" clId="Web-{2D19B945-8F99-9814-0ADE-E73F828B2A36}" dt="2018-08-29T11:03:11.210" v="22" actId="20577"/>
      <pc:docMkLst>
        <pc:docMk/>
      </pc:docMkLst>
      <pc:sldChg chg="modSp">
        <pc:chgData name="Benjamin Payne" userId="S::benpayne@umbc.edu::b61ff11c-ba68-49af-b001-f9f234a6aca3" providerId="AD" clId="Web-{2D19B945-8F99-9814-0ADE-E73F828B2A36}" dt="2018-08-29T11:03:09.616" v="20" actId="20577"/>
        <pc:sldMkLst>
          <pc:docMk/>
          <pc:sldMk cId="2348569640" sldId="278"/>
        </pc:sldMkLst>
        <pc:spChg chg="mod">
          <ac:chgData name="Benjamin Payne" userId="S::benpayne@umbc.edu::b61ff11c-ba68-49af-b001-f9f234a6aca3" providerId="AD" clId="Web-{2D19B945-8F99-9814-0ADE-E73F828B2A36}" dt="2018-08-29T11:03:09.616" v="20" actId="20577"/>
          <ac:spMkLst>
            <pc:docMk/>
            <pc:sldMk cId="2348569640" sldId="278"/>
            <ac:spMk id="3" creationId="{A91FDC6A-B3C0-453E-862F-30C4F259F2D6}"/>
          </ac:spMkLst>
        </pc:spChg>
      </pc:sldChg>
    </pc:docChg>
  </pc:docChgLst>
  <pc:docChgLst>
    <pc:chgData name="Benjamin Payne" userId="S::benpayne@umbc.edu::b61ff11c-ba68-49af-b001-f9f234a6aca3" providerId="AD" clId="Web-{AB397C69-32CF-70DD-0FB6-8CE7BC87BD29}"/>
    <pc:docChg chg="modSld">
      <pc:chgData name="Benjamin Payne" userId="S::benpayne@umbc.edu::b61ff11c-ba68-49af-b001-f9f234a6aca3" providerId="AD" clId="Web-{AB397C69-32CF-70DD-0FB6-8CE7BC87BD29}" dt="2018-08-30T00:58:17.316" v="82" actId="20577"/>
      <pc:docMkLst>
        <pc:docMk/>
      </pc:docMkLst>
      <pc:sldChg chg="modSp">
        <pc:chgData name="Benjamin Payne" userId="S::benpayne@umbc.edu::b61ff11c-ba68-49af-b001-f9f234a6aca3" providerId="AD" clId="Web-{AB397C69-32CF-70DD-0FB6-8CE7BC87BD29}" dt="2018-08-30T00:56:25.361" v="19" actId="20577"/>
        <pc:sldMkLst>
          <pc:docMk/>
          <pc:sldMk cId="1261935416" sldId="320"/>
        </pc:sldMkLst>
        <pc:spChg chg="mod">
          <ac:chgData name="Benjamin Payne" userId="S::benpayne@umbc.edu::b61ff11c-ba68-49af-b001-f9f234a6aca3" providerId="AD" clId="Web-{AB397C69-32CF-70DD-0FB6-8CE7BC87BD29}" dt="2018-08-30T00:56:25.361" v="19" actId="20577"/>
          <ac:spMkLst>
            <pc:docMk/>
            <pc:sldMk cId="1261935416" sldId="320"/>
            <ac:spMk id="3" creationId="{01D44832-AA48-452C-A2C5-008824730396}"/>
          </ac:spMkLst>
        </pc:spChg>
      </pc:sldChg>
      <pc:sldChg chg="modSp">
        <pc:chgData name="Benjamin Payne" userId="S::benpayne@umbc.edu::b61ff11c-ba68-49af-b001-f9f234a6aca3" providerId="AD" clId="Web-{AB397C69-32CF-70DD-0FB6-8CE7BC87BD29}" dt="2018-08-30T00:57:04.737" v="42" actId="20577"/>
        <pc:sldMkLst>
          <pc:docMk/>
          <pc:sldMk cId="3807539700" sldId="321"/>
        </pc:sldMkLst>
        <pc:spChg chg="mod">
          <ac:chgData name="Benjamin Payne" userId="S::benpayne@umbc.edu::b61ff11c-ba68-49af-b001-f9f234a6aca3" providerId="AD" clId="Web-{AB397C69-32CF-70DD-0FB6-8CE7BC87BD29}" dt="2018-08-30T00:57:04.737" v="42" actId="20577"/>
          <ac:spMkLst>
            <pc:docMk/>
            <pc:sldMk cId="3807539700" sldId="321"/>
            <ac:spMk id="3" creationId="{9A6D76D1-0FD2-44D1-888E-57B09F93CB68}"/>
          </ac:spMkLst>
        </pc:spChg>
      </pc:sldChg>
      <pc:sldChg chg="modSp">
        <pc:chgData name="Benjamin Payne" userId="S::benpayne@umbc.edu::b61ff11c-ba68-49af-b001-f9f234a6aca3" providerId="AD" clId="Web-{AB397C69-32CF-70DD-0FB6-8CE7BC87BD29}" dt="2018-08-30T00:57:43.738" v="61" actId="20577"/>
        <pc:sldMkLst>
          <pc:docMk/>
          <pc:sldMk cId="1147853701" sldId="323"/>
        </pc:sldMkLst>
        <pc:spChg chg="mod">
          <ac:chgData name="Benjamin Payne" userId="S::benpayne@umbc.edu::b61ff11c-ba68-49af-b001-f9f234a6aca3" providerId="AD" clId="Web-{AB397C69-32CF-70DD-0FB6-8CE7BC87BD29}" dt="2018-08-30T00:57:43.738" v="61" actId="20577"/>
          <ac:spMkLst>
            <pc:docMk/>
            <pc:sldMk cId="1147853701" sldId="323"/>
            <ac:spMk id="3" creationId="{DD522CC4-6268-4BC6-96AE-C06BE9C3E180}"/>
          </ac:spMkLst>
        </pc:spChg>
      </pc:sldChg>
      <pc:sldChg chg="modSp">
        <pc:chgData name="Benjamin Payne" userId="S::benpayne@umbc.edu::b61ff11c-ba68-49af-b001-f9f234a6aca3" providerId="AD" clId="Web-{AB397C69-32CF-70DD-0FB6-8CE7BC87BD29}" dt="2018-08-30T00:58:16.254" v="80" actId="20577"/>
        <pc:sldMkLst>
          <pc:docMk/>
          <pc:sldMk cId="910917499" sldId="324"/>
        </pc:sldMkLst>
        <pc:spChg chg="mod">
          <ac:chgData name="Benjamin Payne" userId="S::benpayne@umbc.edu::b61ff11c-ba68-49af-b001-f9f234a6aca3" providerId="AD" clId="Web-{AB397C69-32CF-70DD-0FB6-8CE7BC87BD29}" dt="2018-08-30T00:58:16.254" v="80" actId="20577"/>
          <ac:spMkLst>
            <pc:docMk/>
            <pc:sldMk cId="910917499" sldId="324"/>
            <ac:spMk id="3" creationId="{F179D5B9-BC71-404A-9A76-FED7E7B341AE}"/>
          </ac:spMkLst>
        </pc:spChg>
      </pc:sldChg>
    </pc:docChg>
  </pc:docChgLst>
  <pc:docChgLst>
    <pc:chgData name="Benjamin Payne" userId="S::benpayne@umbc.edu::b61ff11c-ba68-49af-b001-f9f234a6aca3" providerId="AD" clId="Web-{5365309B-702C-4B1B-5A5A-AD2CEBF707EC}"/>
    <pc:docChg chg="modSld">
      <pc:chgData name="Benjamin Payne" userId="S::benpayne@umbc.edu::b61ff11c-ba68-49af-b001-f9f234a6aca3" providerId="AD" clId="Web-{5365309B-702C-4B1B-5A5A-AD2CEBF707EC}" dt="2018-08-31T02:26:59.616" v="9" actId="20577"/>
      <pc:docMkLst>
        <pc:docMk/>
      </pc:docMkLst>
      <pc:sldChg chg="modSp">
        <pc:chgData name="Benjamin Payne" userId="S::benpayne@umbc.edu::b61ff11c-ba68-49af-b001-f9f234a6aca3" providerId="AD" clId="Web-{5365309B-702C-4B1B-5A5A-AD2CEBF707EC}" dt="2018-08-31T02:25:02.369" v="5" actId="20577"/>
        <pc:sldMkLst>
          <pc:docMk/>
          <pc:sldMk cId="2638146016" sldId="334"/>
        </pc:sldMkLst>
        <pc:spChg chg="mod">
          <ac:chgData name="Benjamin Payne" userId="S::benpayne@umbc.edu::b61ff11c-ba68-49af-b001-f9f234a6aca3" providerId="AD" clId="Web-{5365309B-702C-4B1B-5A5A-AD2CEBF707EC}" dt="2018-08-31T02:25:02.369" v="5" actId="20577"/>
          <ac:spMkLst>
            <pc:docMk/>
            <pc:sldMk cId="2638146016" sldId="334"/>
            <ac:spMk id="3" creationId="{16708DEA-20EA-47F0-8CEB-134AD8B4165D}"/>
          </ac:spMkLst>
        </pc:spChg>
      </pc:sldChg>
      <pc:sldChg chg="delSp">
        <pc:chgData name="Benjamin Payne" userId="S::benpayne@umbc.edu::b61ff11c-ba68-49af-b001-f9f234a6aca3" providerId="AD" clId="Web-{5365309B-702C-4B1B-5A5A-AD2CEBF707EC}" dt="2018-08-31T02:24:31.711" v="0"/>
        <pc:sldMkLst>
          <pc:docMk/>
          <pc:sldMk cId="1746825333" sldId="337"/>
        </pc:sldMkLst>
        <pc:spChg chg="del">
          <ac:chgData name="Benjamin Payne" userId="S::benpayne@umbc.edu::b61ff11c-ba68-49af-b001-f9f234a6aca3" providerId="AD" clId="Web-{5365309B-702C-4B1B-5A5A-AD2CEBF707EC}" dt="2018-08-31T02:24:31.711" v="0"/>
          <ac:spMkLst>
            <pc:docMk/>
            <pc:sldMk cId="1746825333" sldId="337"/>
            <ac:spMk id="6" creationId="{DAB958A2-5364-4EBB-93E6-BAAEEEF05368}"/>
          </ac:spMkLst>
        </pc:spChg>
      </pc:sldChg>
    </pc:docChg>
  </pc:docChgLst>
  <pc:docChgLst>
    <pc:chgData name="Benjamin Payne" userId="S::benpayne@umbc.edu::b61ff11c-ba68-49af-b001-f9f234a6aca3" providerId="AD" clId="Web-{CA5AD7B6-96D0-851E-AAC8-DB64110B16E2}"/>
    <pc:docChg chg="modSld">
      <pc:chgData name="Benjamin Payne" userId="S::benpayne@umbc.edu::b61ff11c-ba68-49af-b001-f9f234a6aca3" providerId="AD" clId="Web-{CA5AD7B6-96D0-851E-AAC8-DB64110B16E2}" dt="2018-08-26T15:44:47.448" v="7" actId="20577"/>
      <pc:docMkLst>
        <pc:docMk/>
      </pc:docMkLst>
      <pc:sldChg chg="modSp">
        <pc:chgData name="Benjamin Payne" userId="S::benpayne@umbc.edu::b61ff11c-ba68-49af-b001-f9f234a6aca3" providerId="AD" clId="Web-{CA5AD7B6-96D0-851E-AAC8-DB64110B16E2}" dt="2018-08-26T15:44:47.448" v="6" actId="20577"/>
        <pc:sldMkLst>
          <pc:docMk/>
          <pc:sldMk cId="3290346934" sldId="313"/>
        </pc:sldMkLst>
        <pc:spChg chg="mod">
          <ac:chgData name="Benjamin Payne" userId="S::benpayne@umbc.edu::b61ff11c-ba68-49af-b001-f9f234a6aca3" providerId="AD" clId="Web-{CA5AD7B6-96D0-851E-AAC8-DB64110B16E2}" dt="2018-08-26T15:44:47.448" v="6" actId="20577"/>
          <ac:spMkLst>
            <pc:docMk/>
            <pc:sldMk cId="3290346934" sldId="313"/>
            <ac:spMk id="3" creationId="{03E7349D-D4D0-4BD6-9078-DDEBCAD096C3}"/>
          </ac:spMkLst>
        </pc:spChg>
      </pc:sldChg>
    </pc:docChg>
  </pc:docChgLst>
  <pc:docChgLst>
    <pc:chgData name="Benjamin Payne" userId="S::benpayne@umbc.edu::b61ff11c-ba68-49af-b001-f9f234a6aca3" providerId="AD" clId="Web-{AB318A10-9778-BBCE-23F3-D233829A7A5A}"/>
    <pc:docChg chg="modSld">
      <pc:chgData name="Benjamin Payne" userId="S::benpayne@umbc.edu::b61ff11c-ba68-49af-b001-f9f234a6aca3" providerId="AD" clId="Web-{AB318A10-9778-BBCE-23F3-D233829A7A5A}" dt="2018-08-26T19:51:13.627" v="44" actId="20577"/>
      <pc:docMkLst>
        <pc:docMk/>
      </pc:docMkLst>
      <pc:sldChg chg="modSp">
        <pc:chgData name="Benjamin Payne" userId="S::benpayne@umbc.edu::b61ff11c-ba68-49af-b001-f9f234a6aca3" providerId="AD" clId="Web-{AB318A10-9778-BBCE-23F3-D233829A7A5A}" dt="2018-08-26T19:51:13.627" v="43" actId="20577"/>
        <pc:sldMkLst>
          <pc:docMk/>
          <pc:sldMk cId="2122360367" sldId="314"/>
        </pc:sldMkLst>
        <pc:spChg chg="mod">
          <ac:chgData name="Benjamin Payne" userId="S::benpayne@umbc.edu::b61ff11c-ba68-49af-b001-f9f234a6aca3" providerId="AD" clId="Web-{AB318A10-9778-BBCE-23F3-D233829A7A5A}" dt="2018-08-26T19:35:18.396" v="18" actId="20577"/>
          <ac:spMkLst>
            <pc:docMk/>
            <pc:sldMk cId="2122360367" sldId="314"/>
            <ac:spMk id="2" creationId="{2478AA41-5339-46AB-A61E-C5A76DEB0F6B}"/>
          </ac:spMkLst>
        </pc:spChg>
        <pc:spChg chg="mod">
          <ac:chgData name="Benjamin Payne" userId="S::benpayne@umbc.edu::b61ff11c-ba68-49af-b001-f9f234a6aca3" providerId="AD" clId="Web-{AB318A10-9778-BBCE-23F3-D233829A7A5A}" dt="2018-08-26T19:51:13.627" v="4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9704591E-E2B1-6E8D-1BB9-2ABF62009292}"/>
    <pc:docChg chg="modSld">
      <pc:chgData name="Benjamin Payne" userId="S::benpayne@umbc.edu::b61ff11c-ba68-49af-b001-f9f234a6aca3" providerId="AD" clId="Web-{9704591E-E2B1-6E8D-1BB9-2ABF62009292}" dt="2018-12-30T00:28:56.593" v="15" actId="20577"/>
      <pc:docMkLst>
        <pc:docMk/>
      </pc:docMkLst>
      <pc:sldChg chg="addSp modSp">
        <pc:chgData name="Benjamin Payne" userId="S::benpayne@umbc.edu::b61ff11c-ba68-49af-b001-f9f234a6aca3" providerId="AD" clId="Web-{9704591E-E2B1-6E8D-1BB9-2ABF62009292}" dt="2018-12-30T00:28:17.562" v="9" actId="1076"/>
        <pc:sldMkLst>
          <pc:docMk/>
          <pc:sldMk cId="1139464394" sldId="305"/>
        </pc:sldMkLst>
        <pc:picChg chg="add mod">
          <ac:chgData name="Benjamin Payne" userId="S::benpayne@umbc.edu::b61ff11c-ba68-49af-b001-f9f234a6aca3" providerId="AD" clId="Web-{9704591E-E2B1-6E8D-1BB9-2ABF62009292}" dt="2018-12-30T00:28:17.562" v="9" actId="1076"/>
          <ac:picMkLst>
            <pc:docMk/>
            <pc:sldMk cId="1139464394" sldId="305"/>
            <ac:picMk id="3" creationId="{220374E5-3C4A-4DD5-9E83-E549B30B04FF}"/>
          </ac:picMkLst>
        </pc:picChg>
      </pc:sldChg>
      <pc:sldChg chg="modSp">
        <pc:chgData name="Benjamin Payne" userId="S::benpayne@umbc.edu::b61ff11c-ba68-49af-b001-f9f234a6aca3" providerId="AD" clId="Web-{9704591E-E2B1-6E8D-1BB9-2ABF62009292}" dt="2018-12-30T00:26:49.405" v="5" actId="20577"/>
        <pc:sldMkLst>
          <pc:docMk/>
          <pc:sldMk cId="1204432836" sldId="308"/>
        </pc:sldMkLst>
        <pc:spChg chg="mod">
          <ac:chgData name="Benjamin Payne" userId="S::benpayne@umbc.edu::b61ff11c-ba68-49af-b001-f9f234a6aca3" providerId="AD" clId="Web-{9704591E-E2B1-6E8D-1BB9-2ABF62009292}" dt="2018-12-30T00:26:49.405" v="5" actId="20577"/>
          <ac:spMkLst>
            <pc:docMk/>
            <pc:sldMk cId="1204432836" sldId="308"/>
            <ac:spMk id="6" creationId="{3D474C7D-15CD-4544-866A-4E4EA119601A}"/>
          </ac:spMkLst>
        </pc:spChg>
      </pc:sldChg>
      <pc:sldChg chg="modSp">
        <pc:chgData name="Benjamin Payne" userId="S::benpayne@umbc.edu::b61ff11c-ba68-49af-b001-f9f234a6aca3" providerId="AD" clId="Web-{9704591E-E2B1-6E8D-1BB9-2ABF62009292}" dt="2018-12-30T00:28:47.156" v="10" actId="20577"/>
        <pc:sldMkLst>
          <pc:docMk/>
          <pc:sldMk cId="1968223743" sldId="311"/>
        </pc:sldMkLst>
        <pc:spChg chg="mod">
          <ac:chgData name="Benjamin Payne" userId="S::benpayne@umbc.edu::b61ff11c-ba68-49af-b001-f9f234a6aca3" providerId="AD" clId="Web-{9704591E-E2B1-6E8D-1BB9-2ABF62009292}" dt="2018-12-30T00:28:47.156" v="10" actId="20577"/>
          <ac:spMkLst>
            <pc:docMk/>
            <pc:sldMk cId="1968223743" sldId="311"/>
            <ac:spMk id="4" creationId="{B392B75E-7123-45B2-811F-25FA0070ABF9}"/>
          </ac:spMkLst>
        </pc:spChg>
      </pc:sldChg>
      <pc:sldChg chg="modSp">
        <pc:chgData name="Benjamin Payne" userId="S::benpayne@umbc.edu::b61ff11c-ba68-49af-b001-f9f234a6aca3" providerId="AD" clId="Web-{9704591E-E2B1-6E8D-1BB9-2ABF62009292}" dt="2018-12-29T23:04:16.978" v="0" actId="20577"/>
        <pc:sldMkLst>
          <pc:docMk/>
          <pc:sldMk cId="2122360367" sldId="314"/>
        </pc:sldMkLst>
        <pc:spChg chg="mod">
          <ac:chgData name="Benjamin Payne" userId="S::benpayne@umbc.edu::b61ff11c-ba68-49af-b001-f9f234a6aca3" providerId="AD" clId="Web-{9704591E-E2B1-6E8D-1BB9-2ABF62009292}" dt="2018-12-29T23:04:16.978" v="0" actId="20577"/>
          <ac:spMkLst>
            <pc:docMk/>
            <pc:sldMk cId="2122360367" sldId="314"/>
            <ac:spMk id="3" creationId="{502A89A5-E10C-4E54-AD4C-F26F7333A07B}"/>
          </ac:spMkLst>
        </pc:spChg>
      </pc:sldChg>
      <pc:sldChg chg="modSp">
        <pc:chgData name="Benjamin Payne" userId="S::benpayne@umbc.edu::b61ff11c-ba68-49af-b001-f9f234a6aca3" providerId="AD" clId="Web-{9704591E-E2B1-6E8D-1BB9-2ABF62009292}" dt="2018-12-30T00:28:55.625" v="13" actId="20577"/>
        <pc:sldMkLst>
          <pc:docMk/>
          <pc:sldMk cId="3295623689" sldId="327"/>
        </pc:sldMkLst>
        <pc:spChg chg="mod">
          <ac:chgData name="Benjamin Payne" userId="S::benpayne@umbc.edu::b61ff11c-ba68-49af-b001-f9f234a6aca3" providerId="AD" clId="Web-{9704591E-E2B1-6E8D-1BB9-2ABF62009292}" dt="2018-12-30T00:28:55.625" v="13" actId="20577"/>
          <ac:spMkLst>
            <pc:docMk/>
            <pc:sldMk cId="3295623689" sldId="327"/>
            <ac:spMk id="5" creationId="{C7A6D00F-769A-4268-9AF8-6B766CD8D8E4}"/>
          </ac:spMkLst>
        </pc:spChg>
      </pc:sldChg>
    </pc:docChg>
  </pc:docChgLst>
  <pc:docChgLst>
    <pc:chgData name="Benjamin Payne" userId="S::benpayne@umbc.edu::b61ff11c-ba68-49af-b001-f9f234a6aca3" providerId="AD" clId="Web-{27A154BE-BABF-75C5-1468-5A5C31D60B65}"/>
    <pc:docChg chg="addSld delSld modSld">
      <pc:chgData name="Benjamin Payne" userId="S::benpayne@umbc.edu::b61ff11c-ba68-49af-b001-f9f234a6aca3" providerId="AD" clId="Web-{27A154BE-BABF-75C5-1468-5A5C31D60B65}" dt="2018-12-25T22:44:04.111" v="588" actId="20577"/>
      <pc:docMkLst>
        <pc:docMk/>
      </pc:docMkLst>
      <pc:sldChg chg="modSp">
        <pc:chgData name="Benjamin Payne" userId="S::benpayne@umbc.edu::b61ff11c-ba68-49af-b001-f9f234a6aca3" providerId="AD" clId="Web-{27A154BE-BABF-75C5-1468-5A5C31D60B65}" dt="2018-12-25T22:44:04.111" v="587" actId="20577"/>
        <pc:sldMkLst>
          <pc:docMk/>
          <pc:sldMk cId="1653610907" sldId="274"/>
        </pc:sldMkLst>
        <pc:spChg chg="mod">
          <ac:chgData name="Benjamin Payne" userId="S::benpayne@umbc.edu::b61ff11c-ba68-49af-b001-f9f234a6aca3" providerId="AD" clId="Web-{27A154BE-BABF-75C5-1468-5A5C31D60B65}" dt="2018-12-25T22:44:04.111" v="587" actId="20577"/>
          <ac:spMkLst>
            <pc:docMk/>
            <pc:sldMk cId="1653610907" sldId="274"/>
            <ac:spMk id="3" creationId="{795E6541-F790-43A3-8AA3-C24BFFF1275E}"/>
          </ac:spMkLst>
        </pc:spChg>
      </pc:sldChg>
      <pc:sldChg chg="del">
        <pc:chgData name="Benjamin Payne" userId="S::benpayne@umbc.edu::b61ff11c-ba68-49af-b001-f9f234a6aca3" providerId="AD" clId="Web-{27A154BE-BABF-75C5-1468-5A5C31D60B65}" dt="2018-12-25T21:45:01.246" v="5"/>
        <pc:sldMkLst>
          <pc:docMk/>
          <pc:sldMk cId="1364403274" sldId="277"/>
        </pc:sldMkLst>
      </pc:sldChg>
      <pc:sldChg chg="modSp">
        <pc:chgData name="Benjamin Payne" userId="S::benpayne@umbc.edu::b61ff11c-ba68-49af-b001-f9f234a6aca3" providerId="AD" clId="Web-{27A154BE-BABF-75C5-1468-5A5C31D60B65}" dt="2018-12-25T22:11:59.854" v="175" actId="20577"/>
        <pc:sldMkLst>
          <pc:docMk/>
          <pc:sldMk cId="2348569640" sldId="278"/>
        </pc:sldMkLst>
        <pc:spChg chg="mod">
          <ac:chgData name="Benjamin Payne" userId="S::benpayne@umbc.edu::b61ff11c-ba68-49af-b001-f9f234a6aca3" providerId="AD" clId="Web-{27A154BE-BABF-75C5-1468-5A5C31D60B65}" dt="2018-12-25T22:11:59.854" v="175" actId="20577"/>
          <ac:spMkLst>
            <pc:docMk/>
            <pc:sldMk cId="2348569640" sldId="278"/>
            <ac:spMk id="3" creationId="{A91FDC6A-B3C0-453E-862F-30C4F259F2D6}"/>
          </ac:spMkLst>
        </pc:spChg>
      </pc:sldChg>
      <pc:sldChg chg="modSp">
        <pc:chgData name="Benjamin Payne" userId="S::benpayne@umbc.edu::b61ff11c-ba68-49af-b001-f9f234a6aca3" providerId="AD" clId="Web-{27A154BE-BABF-75C5-1468-5A5C31D60B65}" dt="2018-12-25T22:36:32.202" v="202" actId="20577"/>
        <pc:sldMkLst>
          <pc:docMk/>
          <pc:sldMk cId="1316053804" sldId="283"/>
        </pc:sldMkLst>
        <pc:spChg chg="mod">
          <ac:chgData name="Benjamin Payne" userId="S::benpayne@umbc.edu::b61ff11c-ba68-49af-b001-f9f234a6aca3" providerId="AD" clId="Web-{27A154BE-BABF-75C5-1468-5A5C31D60B65}" dt="2018-12-25T22:36:32.202" v="202" actId="20577"/>
          <ac:spMkLst>
            <pc:docMk/>
            <pc:sldMk cId="1316053804" sldId="283"/>
            <ac:spMk id="3" creationId="{E99E1B89-FFE2-4D51-8F92-85A774213868}"/>
          </ac:spMkLst>
        </pc:spChg>
        <pc:spChg chg="mod">
          <ac:chgData name="Benjamin Payne" userId="S::benpayne@umbc.edu::b61ff11c-ba68-49af-b001-f9f234a6aca3" providerId="AD" clId="Web-{27A154BE-BABF-75C5-1468-5A5C31D60B65}" dt="2018-12-25T22:36:15.843" v="181" actId="20577"/>
          <ac:spMkLst>
            <pc:docMk/>
            <pc:sldMk cId="1316053804" sldId="283"/>
            <ac:spMk id="4" creationId="{247099E7-9E25-484C-95AE-6B82A119B5B0}"/>
          </ac:spMkLst>
        </pc:spChg>
      </pc:sldChg>
      <pc:sldChg chg="del">
        <pc:chgData name="Benjamin Payne" userId="S::benpayne@umbc.edu::b61ff11c-ba68-49af-b001-f9f234a6aca3" providerId="AD" clId="Web-{27A154BE-BABF-75C5-1468-5A5C31D60B65}" dt="2018-12-25T21:45:01.246" v="1"/>
        <pc:sldMkLst>
          <pc:docMk/>
          <pc:sldMk cId="493460726" sldId="294"/>
        </pc:sldMkLst>
      </pc:sldChg>
      <pc:sldChg chg="del">
        <pc:chgData name="Benjamin Payne" userId="S::benpayne@umbc.edu::b61ff11c-ba68-49af-b001-f9f234a6aca3" providerId="AD" clId="Web-{27A154BE-BABF-75C5-1468-5A5C31D60B65}" dt="2018-12-25T21:45:01.246" v="2"/>
        <pc:sldMkLst>
          <pc:docMk/>
          <pc:sldMk cId="4083283560" sldId="297"/>
        </pc:sldMkLst>
      </pc:sldChg>
      <pc:sldChg chg="modSp">
        <pc:chgData name="Benjamin Payne" userId="S::benpayne@umbc.edu::b61ff11c-ba68-49af-b001-f9f234a6aca3" providerId="AD" clId="Web-{27A154BE-BABF-75C5-1468-5A5C31D60B65}" dt="2018-12-25T22:11:18.713" v="159" actId="20577"/>
        <pc:sldMkLst>
          <pc:docMk/>
          <pc:sldMk cId="2122360367" sldId="314"/>
        </pc:sldMkLst>
        <pc:spChg chg="mod">
          <ac:chgData name="Benjamin Payne" userId="S::benpayne@umbc.edu::b61ff11c-ba68-49af-b001-f9f234a6aca3" providerId="AD" clId="Web-{27A154BE-BABF-75C5-1468-5A5C31D60B65}" dt="2018-12-25T22:11:18.713" v="159" actId="20577"/>
          <ac:spMkLst>
            <pc:docMk/>
            <pc:sldMk cId="2122360367" sldId="314"/>
            <ac:spMk id="3" creationId="{502A89A5-E10C-4E54-AD4C-F26F7333A07B}"/>
          </ac:spMkLst>
        </pc:spChg>
      </pc:sldChg>
      <pc:sldChg chg="del">
        <pc:chgData name="Benjamin Payne" userId="S::benpayne@umbc.edu::b61ff11c-ba68-49af-b001-f9f234a6aca3" providerId="AD" clId="Web-{27A154BE-BABF-75C5-1468-5A5C31D60B65}" dt="2018-12-25T21:45:01.246" v="3"/>
        <pc:sldMkLst>
          <pc:docMk/>
          <pc:sldMk cId="136157773" sldId="316"/>
        </pc:sldMkLst>
      </pc:sldChg>
      <pc:sldChg chg="del">
        <pc:chgData name="Benjamin Payne" userId="S::benpayne@umbc.edu::b61ff11c-ba68-49af-b001-f9f234a6aca3" providerId="AD" clId="Web-{27A154BE-BABF-75C5-1468-5A5C31D60B65}" dt="2018-12-25T21:45:01.246" v="0"/>
        <pc:sldMkLst>
          <pc:docMk/>
          <pc:sldMk cId="4129943943" sldId="330"/>
        </pc:sldMkLst>
      </pc:sldChg>
      <pc:sldChg chg="del">
        <pc:chgData name="Benjamin Payne" userId="S::benpayne@umbc.edu::b61ff11c-ba68-49af-b001-f9f234a6aca3" providerId="AD" clId="Web-{27A154BE-BABF-75C5-1468-5A5C31D60B65}" dt="2018-12-25T21:45:01.246" v="4"/>
        <pc:sldMkLst>
          <pc:docMk/>
          <pc:sldMk cId="4212562555" sldId="336"/>
        </pc:sldMkLst>
      </pc:sldChg>
      <pc:sldChg chg="modSp">
        <pc:chgData name="Benjamin Payne" userId="S::benpayne@umbc.edu::b61ff11c-ba68-49af-b001-f9f234a6aca3" providerId="AD" clId="Web-{27A154BE-BABF-75C5-1468-5A5C31D60B65}" dt="2018-12-25T21:46:22.465" v="44" actId="20577"/>
        <pc:sldMkLst>
          <pc:docMk/>
          <pc:sldMk cId="4195706628" sldId="342"/>
        </pc:sldMkLst>
        <pc:spChg chg="mod">
          <ac:chgData name="Benjamin Payne" userId="S::benpayne@umbc.edu::b61ff11c-ba68-49af-b001-f9f234a6aca3" providerId="AD" clId="Web-{27A154BE-BABF-75C5-1468-5A5C31D60B65}" dt="2018-12-25T21:46:22.465" v="44" actId="20577"/>
          <ac:spMkLst>
            <pc:docMk/>
            <pc:sldMk cId="4195706628" sldId="342"/>
            <ac:spMk id="2" creationId="{75BE99CE-BDB3-4796-AFF7-E45FFF3AF747}"/>
          </ac:spMkLst>
        </pc:spChg>
        <pc:spChg chg="mod">
          <ac:chgData name="Benjamin Payne" userId="S::benpayne@umbc.edu::b61ff11c-ba68-49af-b001-f9f234a6aca3" providerId="AD" clId="Web-{27A154BE-BABF-75C5-1468-5A5C31D60B65}" dt="2018-12-25T21:45:59.949" v="30" actId="20577"/>
          <ac:spMkLst>
            <pc:docMk/>
            <pc:sldMk cId="4195706628" sldId="342"/>
            <ac:spMk id="3" creationId="{81C0DFA0-BCCA-46E1-A6E7-84DA8994EBDB}"/>
          </ac:spMkLst>
        </pc:spChg>
      </pc:sldChg>
      <pc:sldChg chg="modSp">
        <pc:chgData name="Benjamin Payne" userId="S::benpayne@umbc.edu::b61ff11c-ba68-49af-b001-f9f234a6aca3" providerId="AD" clId="Web-{27A154BE-BABF-75C5-1468-5A5C31D60B65}" dt="2018-12-25T21:46:15.450" v="39" actId="20577"/>
        <pc:sldMkLst>
          <pc:docMk/>
          <pc:sldMk cId="589989171" sldId="343"/>
        </pc:sldMkLst>
        <pc:spChg chg="mod">
          <ac:chgData name="Benjamin Payne" userId="S::benpayne@umbc.edu::b61ff11c-ba68-49af-b001-f9f234a6aca3" providerId="AD" clId="Web-{27A154BE-BABF-75C5-1468-5A5C31D60B65}" dt="2018-12-25T21:46:15.450" v="39" actId="20577"/>
          <ac:spMkLst>
            <pc:docMk/>
            <pc:sldMk cId="589989171" sldId="343"/>
            <ac:spMk id="3" creationId="{9EA39946-C6D3-43D1-BEEA-A6F81A1E27AB}"/>
          </ac:spMkLst>
        </pc:spChg>
      </pc:sldChg>
      <pc:sldChg chg="modSp">
        <pc:chgData name="Benjamin Payne" userId="S::benpayne@umbc.edu::b61ff11c-ba68-49af-b001-f9f234a6aca3" providerId="AD" clId="Web-{27A154BE-BABF-75C5-1468-5A5C31D60B65}" dt="2018-12-25T21:46:03.481" v="34" actId="20577"/>
        <pc:sldMkLst>
          <pc:docMk/>
          <pc:sldMk cId="2299767003" sldId="344"/>
        </pc:sldMkLst>
        <pc:spChg chg="mod">
          <ac:chgData name="Benjamin Payne" userId="S::benpayne@umbc.edu::b61ff11c-ba68-49af-b001-f9f234a6aca3" providerId="AD" clId="Web-{27A154BE-BABF-75C5-1468-5A5C31D60B65}" dt="2018-12-25T21:46:03.481" v="34" actId="20577"/>
          <ac:spMkLst>
            <pc:docMk/>
            <pc:sldMk cId="2299767003" sldId="344"/>
            <ac:spMk id="3" creationId="{B8C140CA-A8E4-4725-BF4B-CBA9EA977760}"/>
          </ac:spMkLst>
        </pc:spChg>
      </pc:sldChg>
      <pc:sldChg chg="modSp">
        <pc:chgData name="Benjamin Payne" userId="S::benpayne@umbc.edu::b61ff11c-ba68-49af-b001-f9f234a6aca3" providerId="AD" clId="Web-{27A154BE-BABF-75C5-1468-5A5C31D60B65}" dt="2018-12-25T21:46:30.872" v="48" actId="20577"/>
        <pc:sldMkLst>
          <pc:docMk/>
          <pc:sldMk cId="1149462473" sldId="345"/>
        </pc:sldMkLst>
        <pc:spChg chg="mod">
          <ac:chgData name="Benjamin Payne" userId="S::benpayne@umbc.edu::b61ff11c-ba68-49af-b001-f9f234a6aca3" providerId="AD" clId="Web-{27A154BE-BABF-75C5-1468-5A5C31D60B65}" dt="2018-12-25T21:46:30.872" v="48" actId="20577"/>
          <ac:spMkLst>
            <pc:docMk/>
            <pc:sldMk cId="1149462473" sldId="345"/>
            <ac:spMk id="3" creationId="{5E2DD1B0-F4B2-4090-8CBA-AF56454CF544}"/>
          </ac:spMkLst>
        </pc:spChg>
      </pc:sldChg>
      <pc:sldChg chg="modSp">
        <pc:chgData name="Benjamin Payne" userId="S::benpayne@umbc.edu::b61ff11c-ba68-49af-b001-f9f234a6aca3" providerId="AD" clId="Web-{27A154BE-BABF-75C5-1468-5A5C31D60B65}" dt="2018-12-25T21:46:38.356" v="53" actId="20577"/>
        <pc:sldMkLst>
          <pc:docMk/>
          <pc:sldMk cId="2033957994" sldId="346"/>
        </pc:sldMkLst>
        <pc:spChg chg="mod">
          <ac:chgData name="Benjamin Payne" userId="S::benpayne@umbc.edu::b61ff11c-ba68-49af-b001-f9f234a6aca3" providerId="AD" clId="Web-{27A154BE-BABF-75C5-1468-5A5C31D60B65}" dt="2018-12-25T21:46:38.356" v="53" actId="20577"/>
          <ac:spMkLst>
            <pc:docMk/>
            <pc:sldMk cId="2033957994" sldId="346"/>
            <ac:spMk id="3" creationId="{E4780D22-D84D-49C5-8B9A-46C69B3CBD29}"/>
          </ac:spMkLst>
        </pc:spChg>
      </pc:sldChg>
      <pc:sldChg chg="del">
        <pc:chgData name="Benjamin Payne" userId="S::benpayne@umbc.edu::b61ff11c-ba68-49af-b001-f9f234a6aca3" providerId="AD" clId="Web-{27A154BE-BABF-75C5-1468-5A5C31D60B65}" dt="2018-12-25T21:45:11.512" v="6"/>
        <pc:sldMkLst>
          <pc:docMk/>
          <pc:sldMk cId="3128876306" sldId="347"/>
        </pc:sldMkLst>
      </pc:sldChg>
      <pc:sldChg chg="modSp">
        <pc:chgData name="Benjamin Payne" userId="S::benpayne@umbc.edu::b61ff11c-ba68-49af-b001-f9f234a6aca3" providerId="AD" clId="Web-{27A154BE-BABF-75C5-1468-5A5C31D60B65}" dt="2018-12-25T21:46:50.419" v="58" actId="20577"/>
        <pc:sldMkLst>
          <pc:docMk/>
          <pc:sldMk cId="3421815766" sldId="348"/>
        </pc:sldMkLst>
        <pc:spChg chg="mod">
          <ac:chgData name="Benjamin Payne" userId="S::benpayne@umbc.edu::b61ff11c-ba68-49af-b001-f9f234a6aca3" providerId="AD" clId="Web-{27A154BE-BABF-75C5-1468-5A5C31D60B65}" dt="2018-12-25T21:46:50.419" v="58" actId="20577"/>
          <ac:spMkLst>
            <pc:docMk/>
            <pc:sldMk cId="3421815766" sldId="348"/>
            <ac:spMk id="3" creationId="{87582A60-D342-4E2C-8DB1-B16844C6DDF1}"/>
          </ac:spMkLst>
        </pc:spChg>
      </pc:sldChg>
      <pc:sldChg chg="modSp">
        <pc:chgData name="Benjamin Payne" userId="S::benpayne@umbc.edu::b61ff11c-ba68-49af-b001-f9f234a6aca3" providerId="AD" clId="Web-{27A154BE-BABF-75C5-1468-5A5C31D60B65}" dt="2018-12-25T21:47:02.622" v="67" actId="20577"/>
        <pc:sldMkLst>
          <pc:docMk/>
          <pc:sldMk cId="194263834" sldId="349"/>
        </pc:sldMkLst>
        <pc:spChg chg="mod">
          <ac:chgData name="Benjamin Payne" userId="S::benpayne@umbc.edu::b61ff11c-ba68-49af-b001-f9f234a6aca3" providerId="AD" clId="Web-{27A154BE-BABF-75C5-1468-5A5C31D60B65}" dt="2018-12-25T21:47:02.622" v="67" actId="20577"/>
          <ac:spMkLst>
            <pc:docMk/>
            <pc:sldMk cId="194263834" sldId="349"/>
            <ac:spMk id="3" creationId="{E8115622-F7E0-4318-BECF-813B8C05FE36}"/>
          </ac:spMkLst>
        </pc:spChg>
      </pc:sldChg>
      <pc:sldChg chg="add">
        <pc:chgData name="Benjamin Payne" userId="S::benpayne@umbc.edu::b61ff11c-ba68-49af-b001-f9f234a6aca3" providerId="AD" clId="Web-{27A154BE-BABF-75C5-1468-5A5C31D60B65}" dt="2018-12-25T21:47:57.529" v="69"/>
        <pc:sldMkLst>
          <pc:docMk/>
          <pc:sldMk cId="1302839664" sldId="352"/>
        </pc:sldMkLst>
      </pc:sldChg>
      <pc:sldChg chg="add">
        <pc:chgData name="Benjamin Payne" userId="S::benpayne@umbc.edu::b61ff11c-ba68-49af-b001-f9f234a6aca3" providerId="AD" clId="Web-{27A154BE-BABF-75C5-1468-5A5C31D60B65}" dt="2018-12-25T21:47:57.607" v="70"/>
        <pc:sldMkLst>
          <pc:docMk/>
          <pc:sldMk cId="670727179" sldId="353"/>
        </pc:sldMkLst>
      </pc:sldChg>
      <pc:sldChg chg="addSp modSp add">
        <pc:chgData name="Benjamin Payne" userId="S::benpayne@umbc.edu::b61ff11c-ba68-49af-b001-f9f234a6aca3" providerId="AD" clId="Web-{27A154BE-BABF-75C5-1468-5A5C31D60B65}" dt="2018-12-25T21:48:23.998" v="84" actId="20577"/>
        <pc:sldMkLst>
          <pc:docMk/>
          <pc:sldMk cId="2867435800" sldId="354"/>
        </pc:sldMkLst>
        <pc:spChg chg="add mod">
          <ac:chgData name="Benjamin Payne" userId="S::benpayne@umbc.edu::b61ff11c-ba68-49af-b001-f9f234a6aca3" providerId="AD" clId="Web-{27A154BE-BABF-75C5-1468-5A5C31D60B65}" dt="2018-12-25T21:48:23.998" v="84" actId="20577"/>
          <ac:spMkLst>
            <pc:docMk/>
            <pc:sldMk cId="2867435800" sldId="354"/>
            <ac:spMk id="3" creationId="{2411443B-2182-4ABC-AFA9-C9C4DF4E67A0}"/>
          </ac:spMkLst>
        </pc:spChg>
      </pc:sldChg>
    </pc:docChg>
  </pc:docChgLst>
  <pc:docChgLst>
    <pc:chgData name="Benjamin Payne" userId="S::benpayne@umbc.edu::b61ff11c-ba68-49af-b001-f9f234a6aca3" providerId="AD" clId="Web-{3BC16E90-2069-CD60-2209-AC785D29D5DE}"/>
    <pc:docChg chg="modSld">
      <pc:chgData name="Benjamin Payne" userId="S::benpayne@umbc.edu::b61ff11c-ba68-49af-b001-f9f234a6aca3" providerId="AD" clId="Web-{3BC16E90-2069-CD60-2209-AC785D29D5DE}" dt="2018-08-22T11:17:17.164" v="54" actId="20577"/>
      <pc:docMkLst>
        <pc:docMk/>
      </pc:docMkLst>
      <pc:sldChg chg="modSp">
        <pc:chgData name="Benjamin Payne" userId="S::benpayne@umbc.edu::b61ff11c-ba68-49af-b001-f9f234a6aca3" providerId="AD" clId="Web-{3BC16E90-2069-CD60-2209-AC785D29D5DE}" dt="2018-08-22T11:17:17.164" v="53" actId="20577"/>
        <pc:sldMkLst>
          <pc:docMk/>
          <pc:sldMk cId="1316053804" sldId="283"/>
        </pc:sldMkLst>
        <pc:spChg chg="mod">
          <ac:chgData name="Benjamin Payne" userId="S::benpayne@umbc.edu::b61ff11c-ba68-49af-b001-f9f234a6aca3" providerId="AD" clId="Web-{3BC16E90-2069-CD60-2209-AC785D29D5DE}" dt="2018-08-22T11:17:17.164" v="53" actId="20577"/>
          <ac:spMkLst>
            <pc:docMk/>
            <pc:sldMk cId="1316053804" sldId="283"/>
            <ac:spMk id="3" creationId="{E99E1B89-FFE2-4D51-8F92-85A774213868}"/>
          </ac:spMkLst>
        </pc:spChg>
        <pc:spChg chg="mod">
          <ac:chgData name="Benjamin Payne" userId="S::benpayne@umbc.edu::b61ff11c-ba68-49af-b001-f9f234a6aca3" providerId="AD" clId="Web-{3BC16E90-2069-CD60-2209-AC785D29D5DE}" dt="2018-08-22T11:15:14.489" v="49" actId="20577"/>
          <ac:spMkLst>
            <pc:docMk/>
            <pc:sldMk cId="1316053804" sldId="283"/>
            <ac:spMk id="4" creationId="{247099E7-9E25-484C-95AE-6B82A119B5B0}"/>
          </ac:spMkLst>
        </pc:spChg>
      </pc:sldChg>
    </pc:docChg>
  </pc:docChgLst>
  <pc:docChgLst>
    <pc:chgData name="Benjamin Payne" userId="S::benpayne@umbc.edu::b61ff11c-ba68-49af-b001-f9f234a6aca3" providerId="AD" clId="Web-{6BCBA959-79C0-B7C2-1050-A82F046FA455}"/>
    <pc:docChg chg="modSld">
      <pc:chgData name="Benjamin Payne" userId="S::benpayne@umbc.edu::b61ff11c-ba68-49af-b001-f9f234a6aca3" providerId="AD" clId="Web-{6BCBA959-79C0-B7C2-1050-A82F046FA455}" dt="2018-08-26T19:59:22.422" v="54" actId="20577"/>
      <pc:docMkLst>
        <pc:docMk/>
      </pc:docMkLst>
      <pc:sldChg chg="modSp">
        <pc:chgData name="Benjamin Payne" userId="S::benpayne@umbc.edu::b61ff11c-ba68-49af-b001-f9f234a6aca3" providerId="AD" clId="Web-{6BCBA959-79C0-B7C2-1050-A82F046FA455}" dt="2018-08-26T19:59:20.219" v="53" actId="20577"/>
        <pc:sldMkLst>
          <pc:docMk/>
          <pc:sldMk cId="2122360367" sldId="314"/>
        </pc:sldMkLst>
        <pc:spChg chg="mod">
          <ac:chgData name="Benjamin Payne" userId="S::benpayne@umbc.edu::b61ff11c-ba68-49af-b001-f9f234a6aca3" providerId="AD" clId="Web-{6BCBA959-79C0-B7C2-1050-A82F046FA455}" dt="2018-08-26T19:59:20.219" v="53" actId="20577"/>
          <ac:spMkLst>
            <pc:docMk/>
            <pc:sldMk cId="2122360367" sldId="314"/>
            <ac:spMk id="3" creationId="{502A89A5-E10C-4E54-AD4C-F26F7333A07B}"/>
          </ac:spMkLst>
        </pc:spChg>
      </pc:sldChg>
    </pc:docChg>
  </pc:docChgLst>
  <pc:docChgLst>
    <pc:chgData name="Benjamin Payne" userId="S::benpayne@umbc.edu::b61ff11c-ba68-49af-b001-f9f234a6aca3" providerId="AD" clId="Web-{4677DEBB-3C00-5948-9FC7-8DC5436F7681}"/>
    <pc:docChg chg="modSld">
      <pc:chgData name="Benjamin Payne" userId="S::benpayne@umbc.edu::b61ff11c-ba68-49af-b001-f9f234a6aca3" providerId="AD" clId="Web-{4677DEBB-3C00-5948-9FC7-8DC5436F7681}" dt="2019-01-31T02:35:32.760" v="1" actId="20577"/>
      <pc:docMkLst>
        <pc:docMk/>
      </pc:docMkLst>
      <pc:sldChg chg="modSp">
        <pc:chgData name="Benjamin Payne" userId="S::benpayne@umbc.edu::b61ff11c-ba68-49af-b001-f9f234a6aca3" providerId="AD" clId="Web-{4677DEBB-3C00-5948-9FC7-8DC5436F7681}" dt="2019-01-31T02:35:32.760" v="0" actId="20577"/>
        <pc:sldMkLst>
          <pc:docMk/>
          <pc:sldMk cId="1756794009" sldId="355"/>
        </pc:sldMkLst>
        <pc:spChg chg="mod">
          <ac:chgData name="Benjamin Payne" userId="S::benpayne@umbc.edu::b61ff11c-ba68-49af-b001-f9f234a6aca3" providerId="AD" clId="Web-{4677DEBB-3C00-5948-9FC7-8DC5436F7681}" dt="2019-01-31T02:35:32.760" v="0" actId="20577"/>
          <ac:spMkLst>
            <pc:docMk/>
            <pc:sldMk cId="1756794009" sldId="355"/>
            <ac:spMk id="3" creationId="{FB74DEB9-6308-467B-8E59-77421DBBB55A}"/>
          </ac:spMkLst>
        </pc:spChg>
      </pc:sldChg>
    </pc:docChg>
  </pc:docChgLst>
  <pc:docChgLst>
    <pc:chgData name="Benjamin Payne" userId="S::benpayne@umbc.edu::b61ff11c-ba68-49af-b001-f9f234a6aca3" providerId="AD" clId="Web-{55A82320-5ACD-24AE-23B7-FCAF2DFD95E2}"/>
    <pc:docChg chg="modSld">
      <pc:chgData name="Benjamin Payne" userId="S::benpayne@umbc.edu::b61ff11c-ba68-49af-b001-f9f234a6aca3" providerId="AD" clId="Web-{55A82320-5ACD-24AE-23B7-FCAF2DFD95E2}" dt="2018-08-29T03:27:12.784" v="35"/>
      <pc:docMkLst>
        <pc:docMk/>
      </pc:docMkLst>
      <pc:sldChg chg="addSp modSp">
        <pc:chgData name="Benjamin Payne" userId="S::benpayne@umbc.edu::b61ff11c-ba68-49af-b001-f9f234a6aca3" providerId="AD" clId="Web-{55A82320-5ACD-24AE-23B7-FCAF2DFD95E2}" dt="2018-08-29T03:27:07.471" v="34" actId="1076"/>
        <pc:sldMkLst>
          <pc:docMk/>
          <pc:sldMk cId="1968223743" sldId="311"/>
        </pc:sldMkLst>
        <pc:spChg chg="add mod">
          <ac:chgData name="Benjamin Payne" userId="S::benpayne@umbc.edu::b61ff11c-ba68-49af-b001-f9f234a6aca3" providerId="AD" clId="Web-{55A82320-5ACD-24AE-23B7-FCAF2DFD95E2}" dt="2018-08-29T03:27:07.471" v="34" actId="1076"/>
          <ac:spMkLst>
            <pc:docMk/>
            <pc:sldMk cId="1968223743" sldId="311"/>
            <ac:spMk id="6" creationId="{1EDF21DF-FEB0-4C48-BDB9-ACF892DFC878}"/>
          </ac:spMkLst>
        </pc:spChg>
      </pc:sldChg>
      <pc:sldChg chg="addSp">
        <pc:chgData name="Benjamin Payne" userId="S::benpayne@umbc.edu::b61ff11c-ba68-49af-b001-f9f234a6aca3" providerId="AD" clId="Web-{55A82320-5ACD-24AE-23B7-FCAF2DFD95E2}" dt="2018-08-29T03:27:12.784" v="35"/>
        <pc:sldMkLst>
          <pc:docMk/>
          <pc:sldMk cId="3295623689" sldId="327"/>
        </pc:sldMkLst>
        <pc:spChg chg="add">
          <ac:chgData name="Benjamin Payne" userId="S::benpayne@umbc.edu::b61ff11c-ba68-49af-b001-f9f234a6aca3" providerId="AD" clId="Web-{55A82320-5ACD-24AE-23B7-FCAF2DFD95E2}" dt="2018-08-29T03:27:12.784" v="35"/>
          <ac:spMkLst>
            <pc:docMk/>
            <pc:sldMk cId="3295623689" sldId="327"/>
            <ac:spMk id="4" creationId="{D9B10AE5-6BC2-4337-A78A-99001EF98B75}"/>
          </ac:spMkLst>
        </pc:spChg>
      </pc:sldChg>
    </pc:docChg>
  </pc:docChgLst>
  <pc:docChgLst>
    <pc:chgData name="Benjamin Payne" userId="S::benpayne@umbc.edu::b61ff11c-ba68-49af-b001-f9f234a6aca3" providerId="AD" clId="Web-{B0E64D2C-F1AA-A875-2BFB-280E14DA2DA3}"/>
    <pc:docChg chg="modSld">
      <pc:chgData name="Benjamin Payne" userId="S::benpayne@umbc.edu::b61ff11c-ba68-49af-b001-f9f234a6aca3" providerId="AD" clId="Web-{B0E64D2C-F1AA-A875-2BFB-280E14DA2DA3}" dt="2018-08-24T11:48:25.412" v="17" actId="20577"/>
      <pc:docMkLst>
        <pc:docMk/>
      </pc:docMkLst>
      <pc:sldChg chg="addSp modSp">
        <pc:chgData name="Benjamin Payne" userId="S::benpayne@umbc.edu::b61ff11c-ba68-49af-b001-f9f234a6aca3" providerId="AD" clId="Web-{B0E64D2C-F1AA-A875-2BFB-280E14DA2DA3}" dt="2018-08-24T11:48:25.412" v="16" actId="20577"/>
        <pc:sldMkLst>
          <pc:docMk/>
          <pc:sldMk cId="2348569640" sldId="278"/>
        </pc:sldMkLst>
        <pc:spChg chg="add mod">
          <ac:chgData name="Benjamin Payne" userId="S::benpayne@umbc.edu::b61ff11c-ba68-49af-b001-f9f234a6aca3" providerId="AD" clId="Web-{B0E64D2C-F1AA-A875-2BFB-280E14DA2DA3}" dt="2018-08-24T11:48:25.412" v="16" actId="20577"/>
          <ac:spMkLst>
            <pc:docMk/>
            <pc:sldMk cId="2348569640" sldId="278"/>
            <ac:spMk id="4" creationId="{FD36BDEC-DE04-4B10-9D65-B87B2F0A7893}"/>
          </ac:spMkLst>
        </pc:spChg>
      </pc:sldChg>
    </pc:docChg>
  </pc:docChgLst>
  <pc:docChgLst>
    <pc:chgData name="Benjamin Payne" userId="S::benpayne@umbc.edu::b61ff11c-ba68-49af-b001-f9f234a6aca3" providerId="AD" clId="Web-{1DDFD80B-B50F-B5A3-DCCD-6C31B3C9B959}"/>
    <pc:docChg chg="modSld">
      <pc:chgData name="Benjamin Payne" userId="S::benpayne@umbc.edu::b61ff11c-ba68-49af-b001-f9f234a6aca3" providerId="AD" clId="Web-{1DDFD80B-B50F-B5A3-DCCD-6C31B3C9B959}" dt="2018-08-22T02:30:49.881" v="28" actId="20577"/>
      <pc:docMkLst>
        <pc:docMk/>
      </pc:docMkLst>
      <pc:sldChg chg="modSp">
        <pc:chgData name="Benjamin Payne" userId="S::benpayne@umbc.edu::b61ff11c-ba68-49af-b001-f9f234a6aca3" providerId="AD" clId="Web-{1DDFD80B-B50F-B5A3-DCCD-6C31B3C9B959}" dt="2018-08-22T02:18:19.574" v="0" actId="1076"/>
        <pc:sldMkLst>
          <pc:docMk/>
          <pc:sldMk cId="3915717569" sldId="282"/>
        </pc:sldMkLst>
        <pc:spChg chg="mod">
          <ac:chgData name="Benjamin Payne" userId="S::benpayne@umbc.edu::b61ff11c-ba68-49af-b001-f9f234a6aca3" providerId="AD" clId="Web-{1DDFD80B-B50F-B5A3-DCCD-6C31B3C9B959}" dt="2018-08-22T02:18:19.574" v="0" actId="1076"/>
          <ac:spMkLst>
            <pc:docMk/>
            <pc:sldMk cId="3915717569" sldId="282"/>
            <ac:spMk id="7" creationId="{DE0EE66E-AE1F-4B9B-9312-0E597A5E2266}"/>
          </ac:spMkLst>
        </pc:spChg>
      </pc:sldChg>
      <pc:sldChg chg="modSp">
        <pc:chgData name="Benjamin Payne" userId="S::benpayne@umbc.edu::b61ff11c-ba68-49af-b001-f9f234a6aca3" providerId="AD" clId="Web-{1DDFD80B-B50F-B5A3-DCCD-6C31B3C9B959}" dt="2018-08-22T02:30:49.866" v="27" actId="20577"/>
        <pc:sldMkLst>
          <pc:docMk/>
          <pc:sldMk cId="1316053804" sldId="283"/>
        </pc:sldMkLst>
        <pc:spChg chg="mod">
          <ac:chgData name="Benjamin Payne" userId="S::benpayne@umbc.edu::b61ff11c-ba68-49af-b001-f9f234a6aca3" providerId="AD" clId="Web-{1DDFD80B-B50F-B5A3-DCCD-6C31B3C9B959}" dt="2018-08-22T02:30:49.866" v="27" actId="20577"/>
          <ac:spMkLst>
            <pc:docMk/>
            <pc:sldMk cId="1316053804" sldId="283"/>
            <ac:spMk id="3" creationId="{E99E1B89-FFE2-4D51-8F92-85A774213868}"/>
          </ac:spMkLst>
        </pc:spChg>
      </pc:sldChg>
    </pc:docChg>
  </pc:docChgLst>
  <pc:docChgLst>
    <pc:chgData name="Benjamin Payne" userId="S::benpayne@umbc.edu::b61ff11c-ba68-49af-b001-f9f234a6aca3" providerId="AD" clId="Web-{2D5DE8B3-A679-0E7F-F014-F3C33F636414}"/>
    <pc:docChg chg="modSld">
      <pc:chgData name="Benjamin Payne" userId="S::benpayne@umbc.edu::b61ff11c-ba68-49af-b001-f9f234a6aca3" providerId="AD" clId="Web-{2D5DE8B3-A679-0E7F-F014-F3C33F636414}" dt="2018-08-28T01:10:11.159" v="62" actId="20577"/>
      <pc:docMkLst>
        <pc:docMk/>
      </pc:docMkLst>
      <pc:sldChg chg="modSp">
        <pc:chgData name="Benjamin Payne" userId="S::benpayne@umbc.edu::b61ff11c-ba68-49af-b001-f9f234a6aca3" providerId="AD" clId="Web-{2D5DE8B3-A679-0E7F-F014-F3C33F636414}" dt="2018-08-28T01:10:11.159" v="61" actId="20577"/>
        <pc:sldMkLst>
          <pc:docMk/>
          <pc:sldMk cId="1316053804" sldId="283"/>
        </pc:sldMkLst>
        <pc:spChg chg="mod">
          <ac:chgData name="Benjamin Payne" userId="S::benpayne@umbc.edu::b61ff11c-ba68-49af-b001-f9f234a6aca3" providerId="AD" clId="Web-{2D5DE8B3-A679-0E7F-F014-F3C33F636414}" dt="2018-08-28T01:10:11.159" v="61" actId="20577"/>
          <ac:spMkLst>
            <pc:docMk/>
            <pc:sldMk cId="1316053804" sldId="283"/>
            <ac:spMk id="3" creationId="{E99E1B89-FFE2-4D51-8F92-85A774213868}"/>
          </ac:spMkLst>
        </pc:spChg>
        <pc:spChg chg="mod">
          <ac:chgData name="Benjamin Payne" userId="S::benpayne@umbc.edu::b61ff11c-ba68-49af-b001-f9f234a6aca3" providerId="AD" clId="Web-{2D5DE8B3-A679-0E7F-F014-F3C33F636414}" dt="2018-08-28T01:09:56.721" v="60" actId="20577"/>
          <ac:spMkLst>
            <pc:docMk/>
            <pc:sldMk cId="1316053804" sldId="283"/>
            <ac:spMk id="4" creationId="{247099E7-9E25-484C-95AE-6B82A119B5B0}"/>
          </ac:spMkLst>
        </pc:spChg>
      </pc:sldChg>
    </pc:docChg>
  </pc:docChgLst>
  <pc:docChgLst>
    <pc:chgData name="Benjamin Payne" userId="S::benpayne@umbc.edu::b61ff11c-ba68-49af-b001-f9f234a6aca3" providerId="AD" clId="Web-{6BB6B155-097D-18BD-353D-FE07ED79A174}"/>
    <pc:docChg chg="modSld">
      <pc:chgData name="Benjamin Payne" userId="S::benpayne@umbc.edu::b61ff11c-ba68-49af-b001-f9f234a6aca3" providerId="AD" clId="Web-{6BB6B155-097D-18BD-353D-FE07ED79A174}" dt="2018-08-25T18:34:41.128" v="26" actId="20577"/>
      <pc:docMkLst>
        <pc:docMk/>
      </pc:docMkLst>
      <pc:sldChg chg="modSp">
        <pc:chgData name="Benjamin Payne" userId="S::benpayne@umbc.edu::b61ff11c-ba68-49af-b001-f9f234a6aca3" providerId="AD" clId="Web-{6BB6B155-097D-18BD-353D-FE07ED79A174}" dt="2018-08-25T18:34:39.690" v="24" actId="20577"/>
        <pc:sldMkLst>
          <pc:docMk/>
          <pc:sldMk cId="109857222" sldId="256"/>
        </pc:sldMkLst>
        <pc:spChg chg="mod">
          <ac:chgData name="Benjamin Payne" userId="S::benpayne@umbc.edu::b61ff11c-ba68-49af-b001-f9f234a6aca3" providerId="AD" clId="Web-{6BB6B155-097D-18BD-353D-FE07ED79A174}" dt="2018-08-25T18:34:39.690" v="24" actId="20577"/>
          <ac:spMkLst>
            <pc:docMk/>
            <pc:sldMk cId="109857222" sldId="256"/>
            <ac:spMk id="4" creationId="{5341FA58-9DF1-4734-B33B-71ED1A7CD32C}"/>
          </ac:spMkLst>
        </pc:spChg>
      </pc:sldChg>
    </pc:docChg>
  </pc:docChgLst>
  <pc:docChgLst>
    <pc:chgData name="Benjamin Payne" userId="S::benpayne@umbc.edu::b61ff11c-ba68-49af-b001-f9f234a6aca3" providerId="AD" clId="Web-{99C98151-5489-B254-8DB4-9472AB1D1E21}"/>
    <pc:docChg chg="modSld">
      <pc:chgData name="Benjamin Payne" userId="S::benpayne@umbc.edu::b61ff11c-ba68-49af-b001-f9f234a6aca3" providerId="AD" clId="Web-{99C98151-5489-B254-8DB4-9472AB1D1E21}" dt="2018-08-24T02:37:55.573" v="254" actId="1076"/>
      <pc:docMkLst>
        <pc:docMk/>
      </pc:docMkLst>
      <pc:sldChg chg="modSp">
        <pc:chgData name="Benjamin Payne" userId="S::benpayne@umbc.edu::b61ff11c-ba68-49af-b001-f9f234a6aca3" providerId="AD" clId="Web-{99C98151-5489-B254-8DB4-9472AB1D1E21}" dt="2018-08-24T02:35:56.135" v="235" actId="20577"/>
        <pc:sldMkLst>
          <pc:docMk/>
          <pc:sldMk cId="3638516464" sldId="258"/>
        </pc:sldMkLst>
        <pc:spChg chg="mod">
          <ac:chgData name="Benjamin Payne" userId="S::benpayne@umbc.edu::b61ff11c-ba68-49af-b001-f9f234a6aca3" providerId="AD" clId="Web-{99C98151-5489-B254-8DB4-9472AB1D1E21}" dt="2018-08-24T02:35:56.135" v="235" actId="20577"/>
          <ac:spMkLst>
            <pc:docMk/>
            <pc:sldMk cId="3638516464" sldId="258"/>
            <ac:spMk id="3" creationId="{C9592A17-C0D4-468F-AD2B-FB8CE21AC6D5}"/>
          </ac:spMkLst>
        </pc:spChg>
      </pc:sldChg>
      <pc:sldChg chg="modSp">
        <pc:chgData name="Benjamin Payne" userId="S::benpayne@umbc.edu::b61ff11c-ba68-49af-b001-f9f234a6aca3" providerId="AD" clId="Web-{99C98151-5489-B254-8DB4-9472AB1D1E21}" dt="2018-08-24T02:34:38.073" v="208" actId="20577"/>
        <pc:sldMkLst>
          <pc:docMk/>
          <pc:sldMk cId="465374350" sldId="270"/>
        </pc:sldMkLst>
        <pc:spChg chg="mod">
          <ac:chgData name="Benjamin Payne" userId="S::benpayne@umbc.edu::b61ff11c-ba68-49af-b001-f9f234a6aca3" providerId="AD" clId="Web-{99C98151-5489-B254-8DB4-9472AB1D1E21}" dt="2018-08-24T02:34:38.073" v="208" actId="20577"/>
          <ac:spMkLst>
            <pc:docMk/>
            <pc:sldMk cId="465374350" sldId="270"/>
            <ac:spMk id="2" creationId="{3E4D3056-7FD6-4CCC-A40A-55DFF56B6C89}"/>
          </ac:spMkLst>
        </pc:spChg>
      </pc:sldChg>
      <pc:sldChg chg="modSp">
        <pc:chgData name="Benjamin Payne" userId="S::benpayne@umbc.edu::b61ff11c-ba68-49af-b001-f9f234a6aca3" providerId="AD" clId="Web-{99C98151-5489-B254-8DB4-9472AB1D1E21}" dt="2018-08-24T02:34:23.307" v="199" actId="20577"/>
        <pc:sldMkLst>
          <pc:docMk/>
          <pc:sldMk cId="2968388444" sldId="272"/>
        </pc:sldMkLst>
        <pc:spChg chg="mod">
          <ac:chgData name="Benjamin Payne" userId="S::benpayne@umbc.edu::b61ff11c-ba68-49af-b001-f9f234a6aca3" providerId="AD" clId="Web-{99C98151-5489-B254-8DB4-9472AB1D1E21}" dt="2018-08-24T02:34:23.307" v="199" actId="20577"/>
          <ac:spMkLst>
            <pc:docMk/>
            <pc:sldMk cId="2968388444" sldId="272"/>
            <ac:spMk id="2" creationId="{3A80468E-EF77-4389-B80C-F218AF808A6D}"/>
          </ac:spMkLst>
        </pc:spChg>
      </pc:sldChg>
      <pc:sldChg chg="modSp">
        <pc:chgData name="Benjamin Payne" userId="S::benpayne@umbc.edu::b61ff11c-ba68-49af-b001-f9f234a6aca3" providerId="AD" clId="Web-{99C98151-5489-B254-8DB4-9472AB1D1E21}" dt="2018-08-24T02:35:15.807" v="217" actId="20577"/>
        <pc:sldMkLst>
          <pc:docMk/>
          <pc:sldMk cId="2348569640" sldId="278"/>
        </pc:sldMkLst>
        <pc:spChg chg="mod">
          <ac:chgData name="Benjamin Payne" userId="S::benpayne@umbc.edu::b61ff11c-ba68-49af-b001-f9f234a6aca3" providerId="AD" clId="Web-{99C98151-5489-B254-8DB4-9472AB1D1E21}" dt="2018-08-24T02:35:15.807" v="217" actId="20577"/>
          <ac:spMkLst>
            <pc:docMk/>
            <pc:sldMk cId="2348569640" sldId="278"/>
            <ac:spMk id="3" creationId="{A91FDC6A-B3C0-453E-862F-30C4F259F2D6}"/>
          </ac:spMkLst>
        </pc:spChg>
      </pc:sldChg>
      <pc:sldChg chg="addSp modSp">
        <pc:chgData name="Benjamin Payne" userId="S::benpayne@umbc.edu::b61ff11c-ba68-49af-b001-f9f234a6aca3" providerId="AD" clId="Web-{99C98151-5489-B254-8DB4-9472AB1D1E21}" dt="2018-08-24T02:37:30.479" v="248" actId="1076"/>
        <pc:sldMkLst>
          <pc:docMk/>
          <pc:sldMk cId="1442927395" sldId="289"/>
        </pc:sldMkLst>
        <pc:spChg chg="add mod">
          <ac:chgData name="Benjamin Payne" userId="S::benpayne@umbc.edu::b61ff11c-ba68-49af-b001-f9f234a6aca3" providerId="AD" clId="Web-{99C98151-5489-B254-8DB4-9472AB1D1E21}" dt="2018-08-24T02:37:30.479" v="248" actId="1076"/>
          <ac:spMkLst>
            <pc:docMk/>
            <pc:sldMk cId="1442927395" sldId="289"/>
            <ac:spMk id="5" creationId="{9CD2C25A-07B9-4C53-995D-3125C0503345}"/>
          </ac:spMkLst>
        </pc:spChg>
      </pc:sldChg>
      <pc:sldChg chg="addSp delSp modSp">
        <pc:chgData name="Benjamin Payne" userId="S::benpayne@umbc.edu::b61ff11c-ba68-49af-b001-f9f234a6aca3" providerId="AD" clId="Web-{99C98151-5489-B254-8DB4-9472AB1D1E21}" dt="2018-08-24T02:37:55.573" v="254" actId="1076"/>
        <pc:sldMkLst>
          <pc:docMk/>
          <pc:sldMk cId="3579465122" sldId="290"/>
        </pc:sldMkLst>
        <pc:spChg chg="add del mod">
          <ac:chgData name="Benjamin Payne" userId="S::benpayne@umbc.edu::b61ff11c-ba68-49af-b001-f9f234a6aca3" providerId="AD" clId="Web-{99C98151-5489-B254-8DB4-9472AB1D1E21}" dt="2018-08-24T02:37:42.760" v="252"/>
          <ac:spMkLst>
            <pc:docMk/>
            <pc:sldMk cId="3579465122" sldId="290"/>
            <ac:spMk id="5" creationId="{0C86194B-6AF0-4B2F-9195-6A52C07EF170}"/>
          </ac:spMkLst>
        </pc:spChg>
        <pc:spChg chg="add mod">
          <ac:chgData name="Benjamin Payne" userId="S::benpayne@umbc.edu::b61ff11c-ba68-49af-b001-f9f234a6aca3" providerId="AD" clId="Web-{99C98151-5489-B254-8DB4-9472AB1D1E21}" dt="2018-08-24T02:37:55.573" v="254" actId="1076"/>
          <ac:spMkLst>
            <pc:docMk/>
            <pc:sldMk cId="3579465122" sldId="290"/>
            <ac:spMk id="7" creationId="{29BE6D08-13CF-4F81-B4B0-313301C44DF5}"/>
          </ac:spMkLst>
        </pc:spChg>
      </pc:sldChg>
      <pc:sldChg chg="modSp">
        <pc:chgData name="Benjamin Payne" userId="S::benpayne@umbc.edu::b61ff11c-ba68-49af-b001-f9f234a6aca3" providerId="AD" clId="Web-{99C98151-5489-B254-8DB4-9472AB1D1E21}" dt="2018-08-24T02:33:43.713" v="190" actId="20577"/>
        <pc:sldMkLst>
          <pc:docMk/>
          <pc:sldMk cId="506731024" sldId="292"/>
        </pc:sldMkLst>
        <pc:spChg chg="mod">
          <ac:chgData name="Benjamin Payne" userId="S::benpayne@umbc.edu::b61ff11c-ba68-49af-b001-f9f234a6aca3" providerId="AD" clId="Web-{99C98151-5489-B254-8DB4-9472AB1D1E21}" dt="2018-08-24T02:33:43.713" v="190" actId="20577"/>
          <ac:spMkLst>
            <pc:docMk/>
            <pc:sldMk cId="506731024" sldId="292"/>
            <ac:spMk id="2" creationId="{6F470837-2912-4BCE-B8C3-1E3F485FD446}"/>
          </ac:spMkLst>
        </pc:spChg>
      </pc:sldChg>
      <pc:sldChg chg="modSp">
        <pc:chgData name="Benjamin Payne" userId="S::benpayne@umbc.edu::b61ff11c-ba68-49af-b001-f9f234a6aca3" providerId="AD" clId="Web-{99C98151-5489-B254-8DB4-9472AB1D1E21}" dt="2018-08-24T02:24:25.726" v="8" actId="20577"/>
        <pc:sldMkLst>
          <pc:docMk/>
          <pc:sldMk cId="2440936555" sldId="295"/>
        </pc:sldMkLst>
        <pc:spChg chg="mod">
          <ac:chgData name="Benjamin Payne" userId="S::benpayne@umbc.edu::b61ff11c-ba68-49af-b001-f9f234a6aca3" providerId="AD" clId="Web-{99C98151-5489-B254-8DB4-9472AB1D1E21}" dt="2018-08-24T02:24:25.726" v="8" actId="20577"/>
          <ac:spMkLst>
            <pc:docMk/>
            <pc:sldMk cId="2440936555" sldId="295"/>
            <ac:spMk id="3" creationId="{B9C2F4FB-4440-4DE3-9207-1012C1CB25B9}"/>
          </ac:spMkLst>
        </pc:spChg>
      </pc:sldChg>
      <pc:sldChg chg="modSp">
        <pc:chgData name="Benjamin Payne" userId="S::benpayne@umbc.edu::b61ff11c-ba68-49af-b001-f9f234a6aca3" providerId="AD" clId="Web-{99C98151-5489-B254-8DB4-9472AB1D1E21}" dt="2018-08-24T02:34:04.401" v="192" actId="20577"/>
        <pc:sldMkLst>
          <pc:docMk/>
          <pc:sldMk cId="4083283560" sldId="297"/>
        </pc:sldMkLst>
        <pc:spChg chg="mod">
          <ac:chgData name="Benjamin Payne" userId="S::benpayne@umbc.edu::b61ff11c-ba68-49af-b001-f9f234a6aca3" providerId="AD" clId="Web-{99C98151-5489-B254-8DB4-9472AB1D1E21}" dt="2018-08-24T02:34:04.401" v="192" actId="20577"/>
          <ac:spMkLst>
            <pc:docMk/>
            <pc:sldMk cId="4083283560" sldId="297"/>
            <ac:spMk id="2" creationId="{360E89D2-630E-42B9-A704-2CE2DD639157}"/>
          </ac:spMkLst>
        </pc:spChg>
      </pc:sldChg>
      <pc:sldChg chg="addSp delSp modSp">
        <pc:chgData name="Benjamin Payne" userId="S::benpayne@umbc.edu::b61ff11c-ba68-49af-b001-f9f234a6aca3" providerId="AD" clId="Web-{99C98151-5489-B254-8DB4-9472AB1D1E21}" dt="2018-08-24T02:33:32.619" v="181" actId="20577"/>
        <pc:sldMkLst>
          <pc:docMk/>
          <pc:sldMk cId="3357745213" sldId="309"/>
        </pc:sldMkLst>
        <pc:spChg chg="add del">
          <ac:chgData name="Benjamin Payne" userId="S::benpayne@umbc.edu::b61ff11c-ba68-49af-b001-f9f234a6aca3" providerId="AD" clId="Web-{99C98151-5489-B254-8DB4-9472AB1D1E21}" dt="2018-08-24T02:29:02.884" v="136"/>
          <ac:spMkLst>
            <pc:docMk/>
            <pc:sldMk cId="3357745213" sldId="309"/>
            <ac:spMk id="2" creationId="{59373926-16C1-470C-BC0E-73E6FE0D3B7D}"/>
          </ac:spMkLst>
        </pc:spChg>
        <pc:spChg chg="mod">
          <ac:chgData name="Benjamin Payne" userId="S::benpayne@umbc.edu::b61ff11c-ba68-49af-b001-f9f234a6aca3" providerId="AD" clId="Web-{99C98151-5489-B254-8DB4-9472AB1D1E21}" dt="2018-08-24T02:33:28.666" v="178" actId="20577"/>
          <ac:spMkLst>
            <pc:docMk/>
            <pc:sldMk cId="3357745213" sldId="309"/>
            <ac:spMk id="3" creationId="{24398D0F-8AE9-43D0-92D8-ECD76F62CD4F}"/>
          </ac:spMkLst>
        </pc:spChg>
        <pc:spChg chg="mod">
          <ac:chgData name="Benjamin Payne" userId="S::benpayne@umbc.edu::b61ff11c-ba68-49af-b001-f9f234a6aca3" providerId="AD" clId="Web-{99C98151-5489-B254-8DB4-9472AB1D1E21}" dt="2018-08-24T02:30:05.619" v="148" actId="20577"/>
          <ac:spMkLst>
            <pc:docMk/>
            <pc:sldMk cId="3357745213" sldId="309"/>
            <ac:spMk id="4" creationId="{1F94BDB8-88E7-4368-94D2-4692847D0EA5}"/>
          </ac:spMkLst>
        </pc:spChg>
        <pc:spChg chg="mod">
          <ac:chgData name="Benjamin Payne" userId="S::benpayne@umbc.edu::b61ff11c-ba68-49af-b001-f9f234a6aca3" providerId="AD" clId="Web-{99C98151-5489-B254-8DB4-9472AB1D1E21}" dt="2018-08-24T02:33:32.619" v="181" actId="20577"/>
          <ac:spMkLst>
            <pc:docMk/>
            <pc:sldMk cId="3357745213" sldId="309"/>
            <ac:spMk id="5" creationId="{97AA1022-1668-408B-9507-7FC583A88D37}"/>
          </ac:spMkLst>
        </pc:spChg>
        <pc:spChg chg="mod">
          <ac:chgData name="Benjamin Payne" userId="S::benpayne@umbc.edu::b61ff11c-ba68-49af-b001-f9f234a6aca3" providerId="AD" clId="Web-{99C98151-5489-B254-8DB4-9472AB1D1E21}" dt="2018-08-24T02:33:08.588" v="175" actId="20577"/>
          <ac:spMkLst>
            <pc:docMk/>
            <pc:sldMk cId="3357745213" sldId="309"/>
            <ac:spMk id="6" creationId="{E94D9AC5-5903-45A3-8150-DD27E0AB7D63}"/>
          </ac:spMkLst>
        </pc:spChg>
        <pc:spChg chg="mod">
          <ac:chgData name="Benjamin Payne" userId="S::benpayne@umbc.edu::b61ff11c-ba68-49af-b001-f9f234a6aca3" providerId="AD" clId="Web-{99C98151-5489-B254-8DB4-9472AB1D1E21}" dt="2018-08-24T02:29:10.400" v="139" actId="20577"/>
          <ac:spMkLst>
            <pc:docMk/>
            <pc:sldMk cId="3357745213" sldId="309"/>
            <ac:spMk id="7" creationId="{50A9FDA1-AFE1-4866-B98F-B7314EE5B692}"/>
          </ac:spMkLst>
        </pc:spChg>
        <pc:spChg chg="add del">
          <ac:chgData name="Benjamin Payne" userId="S::benpayne@umbc.edu::b61ff11c-ba68-49af-b001-f9f234a6aca3" providerId="AD" clId="Web-{99C98151-5489-B254-8DB4-9472AB1D1E21}" dt="2018-08-24T02:29:47.650" v="145"/>
          <ac:spMkLst>
            <pc:docMk/>
            <pc:sldMk cId="3357745213" sldId="309"/>
            <ac:spMk id="8" creationId="{95A2843C-8C71-496B-8D82-08E93BE0B626}"/>
          </ac:spMkLst>
        </pc:spChg>
      </pc:sldChg>
    </pc:docChg>
  </pc:docChgLst>
  <pc:docChgLst>
    <pc:chgData name="Benjamin Payne" userId="S::benpayne@umbc.edu::b61ff11c-ba68-49af-b001-f9f234a6aca3" providerId="AD" clId="Web-{E53CF48E-04E7-0B4D-A384-AC98D70A0F18}"/>
    <pc:docChg chg="modSld">
      <pc:chgData name="Benjamin Payne" userId="S::benpayne@umbc.edu::b61ff11c-ba68-49af-b001-f9f234a6aca3" providerId="AD" clId="Web-{E53CF48E-04E7-0B4D-A384-AC98D70A0F18}" dt="2019-01-30T02:46:20.811" v="65"/>
      <pc:docMkLst>
        <pc:docMk/>
      </pc:docMkLst>
      <pc:sldChg chg="addSp modSp">
        <pc:chgData name="Benjamin Payne" userId="S::benpayne@umbc.edu::b61ff11c-ba68-49af-b001-f9f234a6aca3" providerId="AD" clId="Web-{E53CF48E-04E7-0B4D-A384-AC98D70A0F18}" dt="2019-01-30T02:45:53.295" v="40" actId="20577"/>
        <pc:sldMkLst>
          <pc:docMk/>
          <pc:sldMk cId="3454123665" sldId="310"/>
        </pc:sldMkLst>
        <pc:spChg chg="mod">
          <ac:chgData name="Benjamin Payne" userId="S::benpayne@umbc.edu::b61ff11c-ba68-49af-b001-f9f234a6aca3" providerId="AD" clId="Web-{E53CF48E-04E7-0B4D-A384-AC98D70A0F18}" dt="2019-01-30T02:45:53.295" v="40" actId="20577"/>
          <ac:spMkLst>
            <pc:docMk/>
            <pc:sldMk cId="3454123665" sldId="310"/>
            <ac:spMk id="3" creationId="{52A56910-6F5E-44B2-8A38-5E6525782E04}"/>
          </ac:spMkLst>
        </pc:spChg>
        <pc:spChg chg="add">
          <ac:chgData name="Benjamin Payne" userId="S::benpayne@umbc.edu::b61ff11c-ba68-49af-b001-f9f234a6aca3" providerId="AD" clId="Web-{E53CF48E-04E7-0B4D-A384-AC98D70A0F18}" dt="2019-01-30T02:45:39.014" v="25"/>
          <ac:spMkLst>
            <pc:docMk/>
            <pc:sldMk cId="3454123665" sldId="310"/>
            <ac:spMk id="5" creationId="{4E7FE434-4F23-4422-BF71-B3B531F2A999}"/>
          </ac:spMkLst>
        </pc:spChg>
      </pc:sldChg>
      <pc:sldChg chg="addSp modSp">
        <pc:chgData name="Benjamin Payne" userId="S::benpayne@umbc.edu::b61ff11c-ba68-49af-b001-f9f234a6aca3" providerId="AD" clId="Web-{E53CF48E-04E7-0B4D-A384-AC98D70A0F18}" dt="2019-01-30T02:46:04.748" v="58"/>
        <pc:sldMkLst>
          <pc:docMk/>
          <pc:sldMk cId="796337925" sldId="333"/>
        </pc:sldMkLst>
        <pc:spChg chg="add">
          <ac:chgData name="Benjamin Payne" userId="S::benpayne@umbc.edu::b61ff11c-ba68-49af-b001-f9f234a6aca3" providerId="AD" clId="Web-{E53CF48E-04E7-0B4D-A384-AC98D70A0F18}" dt="2019-01-30T02:46:04.748" v="58"/>
          <ac:spMkLst>
            <pc:docMk/>
            <pc:sldMk cId="796337925" sldId="333"/>
            <ac:spMk id="3" creationId="{B7EF3072-8E18-4BF5-BD03-E1A07DFBB603}"/>
          </ac:spMkLst>
        </pc:spChg>
        <pc:spChg chg="mod">
          <ac:chgData name="Benjamin Payne" userId="S::benpayne@umbc.edu::b61ff11c-ba68-49af-b001-f9f234a6aca3" providerId="AD" clId="Web-{E53CF48E-04E7-0B4D-A384-AC98D70A0F18}" dt="2019-01-30T02:46:03.186" v="56" actId="20577"/>
          <ac:spMkLst>
            <pc:docMk/>
            <pc:sldMk cId="796337925" sldId="333"/>
            <ac:spMk id="7" creationId="{EE0657C3-F376-4B73-9F21-19EA5C15021A}"/>
          </ac:spMkLst>
        </pc:spChg>
      </pc:sldChg>
      <pc:sldChg chg="addSp modSp">
        <pc:chgData name="Benjamin Payne" userId="S::benpayne@umbc.edu::b61ff11c-ba68-49af-b001-f9f234a6aca3" providerId="AD" clId="Web-{E53CF48E-04E7-0B4D-A384-AC98D70A0F18}" dt="2019-01-30T02:46:20.811" v="65"/>
        <pc:sldMkLst>
          <pc:docMk/>
          <pc:sldMk cId="2638146016" sldId="334"/>
        </pc:sldMkLst>
        <pc:spChg chg="add">
          <ac:chgData name="Benjamin Payne" userId="S::benpayne@umbc.edu::b61ff11c-ba68-49af-b001-f9f234a6aca3" providerId="AD" clId="Web-{E53CF48E-04E7-0B4D-A384-AC98D70A0F18}" dt="2019-01-30T02:46:20.811" v="65"/>
          <ac:spMkLst>
            <pc:docMk/>
            <pc:sldMk cId="2638146016" sldId="334"/>
            <ac:spMk id="3" creationId="{25B03ECE-7980-4BFC-9130-944D1DAA8B00}"/>
          </ac:spMkLst>
        </pc:spChg>
        <pc:spChg chg="mod">
          <ac:chgData name="Benjamin Payne" userId="S::benpayne@umbc.edu::b61ff11c-ba68-49af-b001-f9f234a6aca3" providerId="AD" clId="Web-{E53CF48E-04E7-0B4D-A384-AC98D70A0F18}" dt="2019-01-30T02:46:20.139" v="63" actId="20577"/>
          <ac:spMkLst>
            <pc:docMk/>
            <pc:sldMk cId="2638146016" sldId="334"/>
            <ac:spMk id="7" creationId="{7F08DB92-783F-483E-9146-4E1EFF3CED8B}"/>
          </ac:spMkLst>
        </pc:spChg>
      </pc:sldChg>
      <pc:sldChg chg="addSp modSp">
        <pc:chgData name="Benjamin Payne" userId="S::benpayne@umbc.edu::b61ff11c-ba68-49af-b001-f9f234a6aca3" providerId="AD" clId="Web-{E53CF48E-04E7-0B4D-A384-AC98D70A0F18}" dt="2019-01-30T02:45:18.154" v="23" actId="20577"/>
        <pc:sldMkLst>
          <pc:docMk/>
          <pc:sldMk cId="656775869" sldId="351"/>
        </pc:sldMkLst>
        <pc:spChg chg="mod">
          <ac:chgData name="Benjamin Payne" userId="S::benpayne@umbc.edu::b61ff11c-ba68-49af-b001-f9f234a6aca3" providerId="AD" clId="Web-{E53CF48E-04E7-0B4D-A384-AC98D70A0F18}" dt="2019-01-30T02:45:18.154" v="23" actId="20577"/>
          <ac:spMkLst>
            <pc:docMk/>
            <pc:sldMk cId="656775869" sldId="351"/>
            <ac:spMk id="3" creationId="{94B4DE51-11FC-4DF6-8146-836F70360A91}"/>
          </ac:spMkLst>
        </pc:spChg>
        <pc:spChg chg="add mod">
          <ac:chgData name="Benjamin Payne" userId="S::benpayne@umbc.edu::b61ff11c-ba68-49af-b001-f9f234a6aca3" providerId="AD" clId="Web-{E53CF48E-04E7-0B4D-A384-AC98D70A0F18}" dt="2019-01-30T02:40:01.291" v="16" actId="1076"/>
          <ac:spMkLst>
            <pc:docMk/>
            <pc:sldMk cId="656775869" sldId="351"/>
            <ac:spMk id="4" creationId="{61C7B7B4-48DF-41F5-B19F-ED2955A65552}"/>
          </ac:spMkLst>
        </pc:spChg>
      </pc:sldChg>
    </pc:docChg>
  </pc:docChgLst>
  <pc:docChgLst>
    <pc:chgData name="Benjamin Payne" userId="S::benpayne@umbc.edu::b61ff11c-ba68-49af-b001-f9f234a6aca3" providerId="AD" clId="Web-{4521AE4E-17BC-C54C-FDFD-54BBC4D3D40E}"/>
    <pc:docChg chg="addSld modSld">
      <pc:chgData name="Benjamin Payne" userId="S::benpayne@umbc.edu::b61ff11c-ba68-49af-b001-f9f234a6aca3" providerId="AD" clId="Web-{4521AE4E-17BC-C54C-FDFD-54BBC4D3D40E}" dt="2018-08-24T01:32:12.186" v="165"/>
      <pc:docMkLst>
        <pc:docMk/>
      </pc:docMkLst>
      <pc:sldChg chg="addSp delSp modSp">
        <pc:chgData name="Benjamin Payne" userId="S::benpayne@umbc.edu::b61ff11c-ba68-49af-b001-f9f234a6aca3" providerId="AD" clId="Web-{4521AE4E-17BC-C54C-FDFD-54BBC4D3D40E}" dt="2018-08-24T01:30:20.900" v="107" actId="1076"/>
        <pc:sldMkLst>
          <pc:docMk/>
          <pc:sldMk cId="3810760957" sldId="291"/>
        </pc:sldMkLst>
        <pc:spChg chg="mod">
          <ac:chgData name="Benjamin Payne" userId="S::benpayne@umbc.edu::b61ff11c-ba68-49af-b001-f9f234a6aca3" providerId="AD" clId="Web-{4521AE4E-17BC-C54C-FDFD-54BBC4D3D40E}" dt="2018-08-24T01:14:20.336" v="25" actId="1076"/>
          <ac:spMkLst>
            <pc:docMk/>
            <pc:sldMk cId="3810760957" sldId="291"/>
            <ac:spMk id="2" creationId="{4F1CEADA-137B-4338-BC77-14877B7C6D9C}"/>
          </ac:spMkLst>
        </pc:spChg>
        <pc:spChg chg="del">
          <ac:chgData name="Benjamin Payne" userId="S::benpayne@umbc.edu::b61ff11c-ba68-49af-b001-f9f234a6aca3" providerId="AD" clId="Web-{4521AE4E-17BC-C54C-FDFD-54BBC4D3D40E}" dt="2018-08-24T01:12:37.238" v="6"/>
          <ac:spMkLst>
            <pc:docMk/>
            <pc:sldMk cId="3810760957" sldId="291"/>
            <ac:spMk id="3" creationId="{248DAB88-6B3C-4156-A463-636C8A8961DA}"/>
          </ac:spMkLst>
        </pc:spChg>
        <pc:spChg chg="add mod">
          <ac:chgData name="Benjamin Payne" userId="S::benpayne@umbc.edu::b61ff11c-ba68-49af-b001-f9f234a6aca3" providerId="AD" clId="Web-{4521AE4E-17BC-C54C-FDFD-54BBC4D3D40E}" dt="2018-08-24T01:30:20.900" v="107" actId="1076"/>
          <ac:spMkLst>
            <pc:docMk/>
            <pc:sldMk cId="3810760957" sldId="291"/>
            <ac:spMk id="6" creationId="{455BD5CB-3467-4AEE-AF4C-40432FF57D10}"/>
          </ac:spMkLst>
        </pc:spChg>
        <pc:picChg chg="add mod">
          <ac:chgData name="Benjamin Payne" userId="S::benpayne@umbc.edu::b61ff11c-ba68-49af-b001-f9f234a6aca3" providerId="AD" clId="Web-{4521AE4E-17BC-C54C-FDFD-54BBC4D3D40E}" dt="2018-08-24T01:14:08.491" v="11" actId="1076"/>
          <ac:picMkLst>
            <pc:docMk/>
            <pc:sldMk cId="3810760957" sldId="291"/>
            <ac:picMk id="4" creationId="{D6E9FC1D-5F63-4AF6-BDE3-812BF11F3F82}"/>
          </ac:picMkLst>
        </pc:picChg>
      </pc:sldChg>
      <pc:sldChg chg="modSp">
        <pc:chgData name="Benjamin Payne" userId="S::benpayne@umbc.edu::b61ff11c-ba68-49af-b001-f9f234a6aca3" providerId="AD" clId="Web-{4521AE4E-17BC-C54C-FDFD-54BBC4D3D40E}" dt="2018-08-24T01:12:07.108" v="5" actId="20577"/>
        <pc:sldMkLst>
          <pc:docMk/>
          <pc:sldMk cId="4083283560" sldId="297"/>
        </pc:sldMkLst>
        <pc:spChg chg="mod">
          <ac:chgData name="Benjamin Payne" userId="S::benpayne@umbc.edu::b61ff11c-ba68-49af-b001-f9f234a6aca3" providerId="AD" clId="Web-{4521AE4E-17BC-C54C-FDFD-54BBC4D3D40E}" dt="2018-08-24T01:12:07.108" v="5" actId="20577"/>
          <ac:spMkLst>
            <pc:docMk/>
            <pc:sldMk cId="4083283560" sldId="297"/>
            <ac:spMk id="3" creationId="{C72F4321-2539-419D-BF86-A50C3BDAD258}"/>
          </ac:spMkLst>
        </pc:spChg>
      </pc:sldChg>
      <pc:sldChg chg="modSp">
        <pc:chgData name="Benjamin Payne" userId="S::benpayne@umbc.edu::b61ff11c-ba68-49af-b001-f9f234a6aca3" providerId="AD" clId="Web-{4521AE4E-17BC-C54C-FDFD-54BBC4D3D40E}" dt="2018-08-24T00:54:16.039" v="0" actId="20577"/>
        <pc:sldMkLst>
          <pc:docMk/>
          <pc:sldMk cId="136157773" sldId="316"/>
        </pc:sldMkLst>
        <pc:spChg chg="mod">
          <ac:chgData name="Benjamin Payne" userId="S::benpayne@umbc.edu::b61ff11c-ba68-49af-b001-f9f234a6aca3" providerId="AD" clId="Web-{4521AE4E-17BC-C54C-FDFD-54BBC4D3D40E}" dt="2018-08-24T00:54:16.039" v="0" actId="20577"/>
          <ac:spMkLst>
            <pc:docMk/>
            <pc:sldMk cId="136157773" sldId="316"/>
            <ac:spMk id="5" creationId="{F7D0C709-0C7A-4AB3-8DCE-59C153B4DD02}"/>
          </ac:spMkLst>
        </pc:spChg>
      </pc:sldChg>
      <pc:sldChg chg="addSp delSp new mod modClrScheme chgLayout">
        <pc:chgData name="Benjamin Payne" userId="S::benpayne@umbc.edu::b61ff11c-ba68-49af-b001-f9f234a6aca3" providerId="AD" clId="Web-{4521AE4E-17BC-C54C-FDFD-54BBC4D3D40E}" dt="2018-08-24T01:14:42.883" v="28"/>
        <pc:sldMkLst>
          <pc:docMk/>
          <pc:sldMk cId="2086705026" sldId="318"/>
        </pc:sldMkLst>
        <pc:spChg chg="del">
          <ac:chgData name="Benjamin Payne" userId="S::benpayne@umbc.edu::b61ff11c-ba68-49af-b001-f9f234a6aca3" providerId="AD" clId="Web-{4521AE4E-17BC-C54C-FDFD-54BBC4D3D40E}" dt="2018-08-24T01:14:41.165" v="27"/>
          <ac:spMkLst>
            <pc:docMk/>
            <pc:sldMk cId="2086705026" sldId="318"/>
            <ac:spMk id="2" creationId="{7199BEE0-F68C-4780-9445-C39DE7D03E78}"/>
          </ac:spMkLst>
        </pc:spChg>
        <pc:spChg chg="del">
          <ac:chgData name="Benjamin Payne" userId="S::benpayne@umbc.edu::b61ff11c-ba68-49af-b001-f9f234a6aca3" providerId="AD" clId="Web-{4521AE4E-17BC-C54C-FDFD-54BBC4D3D40E}" dt="2018-08-24T01:14:41.165" v="27"/>
          <ac:spMkLst>
            <pc:docMk/>
            <pc:sldMk cId="2086705026" sldId="318"/>
            <ac:spMk id="3" creationId="{473E0557-1CD5-4A11-9D93-381283FB0EC3}"/>
          </ac:spMkLst>
        </pc:spChg>
        <pc:spChg chg="add">
          <ac:chgData name="Benjamin Payne" userId="S::benpayne@umbc.edu::b61ff11c-ba68-49af-b001-f9f234a6aca3" providerId="AD" clId="Web-{4521AE4E-17BC-C54C-FDFD-54BBC4D3D40E}" dt="2018-08-24T01:14:42.883" v="28"/>
          <ac:spMkLst>
            <pc:docMk/>
            <pc:sldMk cId="2086705026" sldId="318"/>
            <ac:spMk id="4" creationId="{00D3AD0A-F227-4297-AD25-7C11801FECC4}"/>
          </ac:spMkLst>
        </pc:spChg>
      </pc:sldChg>
      <pc:sldChg chg="addSp new">
        <pc:chgData name="Benjamin Payne" userId="S::benpayne@umbc.edu::b61ff11c-ba68-49af-b001-f9f234a6aca3" providerId="AD" clId="Web-{4521AE4E-17BC-C54C-FDFD-54BBC4D3D40E}" dt="2018-08-24T01:15:08.134" v="30"/>
        <pc:sldMkLst>
          <pc:docMk/>
          <pc:sldMk cId="3076881682" sldId="319"/>
        </pc:sldMkLst>
        <pc:spChg chg="add">
          <ac:chgData name="Benjamin Payne" userId="S::benpayne@umbc.edu::b61ff11c-ba68-49af-b001-f9f234a6aca3" providerId="AD" clId="Web-{4521AE4E-17BC-C54C-FDFD-54BBC4D3D40E}" dt="2018-08-24T01:15:08.134" v="30"/>
          <ac:spMkLst>
            <pc:docMk/>
            <pc:sldMk cId="3076881682" sldId="319"/>
            <ac:spMk id="2" creationId="{C77CF6BE-F7ED-4E10-83D5-403CE2C886C2}"/>
          </ac:spMkLst>
        </pc:spChg>
        <pc:spChg chg="add">
          <ac:chgData name="Benjamin Payne" userId="S::benpayne@umbc.edu::b61ff11c-ba68-49af-b001-f9f234a6aca3" providerId="AD" clId="Web-{4521AE4E-17BC-C54C-FDFD-54BBC4D3D40E}" dt="2018-08-24T01:15:08.134" v="30"/>
          <ac:spMkLst>
            <pc:docMk/>
            <pc:sldMk cId="3076881682" sldId="319"/>
            <ac:spMk id="3" creationId="{A905F80A-BE48-4E16-9C9F-0964E4679FFB}"/>
          </ac:spMkLst>
        </pc:spChg>
      </pc:sldChg>
      <pc:sldChg chg="addSp modSp new">
        <pc:chgData name="Benjamin Payne" userId="S::benpayne@umbc.edu::b61ff11c-ba68-49af-b001-f9f234a6aca3" providerId="AD" clId="Web-{4521AE4E-17BC-C54C-FDFD-54BBC4D3D40E}" dt="2018-08-24T01:30:38.917" v="110" actId="20577"/>
        <pc:sldMkLst>
          <pc:docMk/>
          <pc:sldMk cId="1261935416" sldId="320"/>
        </pc:sldMkLst>
        <pc:spChg chg="add">
          <ac:chgData name="Benjamin Payne" userId="S::benpayne@umbc.edu::b61ff11c-ba68-49af-b001-f9f234a6aca3" providerId="AD" clId="Web-{4521AE4E-17BC-C54C-FDFD-54BBC4D3D40E}" dt="2018-08-24T01:15:27.182" v="32"/>
          <ac:spMkLst>
            <pc:docMk/>
            <pc:sldMk cId="1261935416" sldId="320"/>
            <ac:spMk id="2" creationId="{CD45E80D-902B-49F7-8CEF-B77F8FF8962B}"/>
          </ac:spMkLst>
        </pc:spChg>
        <pc:spChg chg="add mod">
          <ac:chgData name="Benjamin Payne" userId="S::benpayne@umbc.edu::b61ff11c-ba68-49af-b001-f9f234a6aca3" providerId="AD" clId="Web-{4521AE4E-17BC-C54C-FDFD-54BBC4D3D40E}" dt="2018-08-24T01:30:38.917" v="110" actId="20577"/>
          <ac:spMkLst>
            <pc:docMk/>
            <pc:sldMk cId="1261935416" sldId="320"/>
            <ac:spMk id="3" creationId="{01D44832-AA48-452C-A2C5-008824730396}"/>
          </ac:spMkLst>
        </pc:spChg>
      </pc:sldChg>
      <pc:sldChg chg="addSp modSp new">
        <pc:chgData name="Benjamin Payne" userId="S::benpayne@umbc.edu::b61ff11c-ba68-49af-b001-f9f234a6aca3" providerId="AD" clId="Web-{4521AE4E-17BC-C54C-FDFD-54BBC4D3D40E}" dt="2018-08-24T01:32:12.186" v="165"/>
        <pc:sldMkLst>
          <pc:docMk/>
          <pc:sldMk cId="3807539700" sldId="321"/>
        </pc:sldMkLst>
        <pc:spChg chg="add">
          <ac:chgData name="Benjamin Payne" userId="S::benpayne@umbc.edu::b61ff11c-ba68-49af-b001-f9f234a6aca3" providerId="AD" clId="Web-{4521AE4E-17BC-C54C-FDFD-54BBC4D3D40E}" dt="2018-08-24T01:15:46.683" v="34"/>
          <ac:spMkLst>
            <pc:docMk/>
            <pc:sldMk cId="3807539700" sldId="321"/>
            <ac:spMk id="2" creationId="{DE097DDD-EA7A-453A-A6D2-CD91B5EB28EA}"/>
          </ac:spMkLst>
        </pc:spChg>
        <pc:spChg chg="add mod">
          <ac:chgData name="Benjamin Payne" userId="S::benpayne@umbc.edu::b61ff11c-ba68-49af-b001-f9f234a6aca3" providerId="AD" clId="Web-{4521AE4E-17BC-C54C-FDFD-54BBC4D3D40E}" dt="2018-08-24T01:31:03.371" v="131" actId="20577"/>
          <ac:spMkLst>
            <pc:docMk/>
            <pc:sldMk cId="3807539700" sldId="321"/>
            <ac:spMk id="3" creationId="{9A6D76D1-0FD2-44D1-888E-57B09F93CB68}"/>
          </ac:spMkLst>
        </pc:spChg>
        <pc:spChg chg="add">
          <ac:chgData name="Benjamin Payne" userId="S::benpayne@umbc.edu::b61ff11c-ba68-49af-b001-f9f234a6aca3" providerId="AD" clId="Web-{4521AE4E-17BC-C54C-FDFD-54BBC4D3D40E}" dt="2018-08-24T01:32:12.186" v="165"/>
          <ac:spMkLst>
            <pc:docMk/>
            <pc:sldMk cId="3807539700" sldId="321"/>
            <ac:spMk id="4" creationId="{C6E519A1-9EB3-4CA1-85F1-515E310F67D2}"/>
          </ac:spMkLst>
        </pc:spChg>
      </pc:sldChg>
      <pc:sldChg chg="addSp modSp new">
        <pc:chgData name="Benjamin Payne" userId="S::benpayne@umbc.edu::b61ff11c-ba68-49af-b001-f9f234a6aca3" providerId="AD" clId="Web-{4521AE4E-17BC-C54C-FDFD-54BBC4D3D40E}" dt="2018-08-24T01:31:14.355" v="139" actId="14100"/>
        <pc:sldMkLst>
          <pc:docMk/>
          <pc:sldMk cId="1669955701" sldId="322"/>
        </pc:sldMkLst>
        <pc:spChg chg="add">
          <ac:chgData name="Benjamin Payne" userId="S::benpayne@umbc.edu::b61ff11c-ba68-49af-b001-f9f234a6aca3" providerId="AD" clId="Web-{4521AE4E-17BC-C54C-FDFD-54BBC4D3D40E}" dt="2018-08-24T01:16:02.824" v="36"/>
          <ac:spMkLst>
            <pc:docMk/>
            <pc:sldMk cId="1669955701" sldId="322"/>
            <ac:spMk id="2" creationId="{EA619164-AF56-4F51-AA86-EC7A6B844A57}"/>
          </ac:spMkLst>
        </pc:spChg>
        <pc:spChg chg="add mod">
          <ac:chgData name="Benjamin Payne" userId="S::benpayne@umbc.edu::b61ff11c-ba68-49af-b001-f9f234a6aca3" providerId="AD" clId="Web-{4521AE4E-17BC-C54C-FDFD-54BBC4D3D40E}" dt="2018-08-24T01:31:14.355" v="139" actId="14100"/>
          <ac:spMkLst>
            <pc:docMk/>
            <pc:sldMk cId="1669955701" sldId="322"/>
            <ac:spMk id="3" creationId="{337831F8-F152-4FB6-BD20-D2C8F3577BE0}"/>
          </ac:spMkLst>
        </pc:spChg>
      </pc:sldChg>
      <pc:sldChg chg="addSp modSp new">
        <pc:chgData name="Benjamin Payne" userId="S::benpayne@umbc.edu::b61ff11c-ba68-49af-b001-f9f234a6aca3" providerId="AD" clId="Web-{4521AE4E-17BC-C54C-FDFD-54BBC4D3D40E}" dt="2018-08-24T01:31:21.575" v="146" actId="14100"/>
        <pc:sldMkLst>
          <pc:docMk/>
          <pc:sldMk cId="1147853701" sldId="323"/>
        </pc:sldMkLst>
        <pc:spChg chg="add">
          <ac:chgData name="Benjamin Payne" userId="S::benpayne@umbc.edu::b61ff11c-ba68-49af-b001-f9f234a6aca3" providerId="AD" clId="Web-{4521AE4E-17BC-C54C-FDFD-54BBC4D3D40E}" dt="2018-08-24T01:16:21.450" v="38"/>
          <ac:spMkLst>
            <pc:docMk/>
            <pc:sldMk cId="1147853701" sldId="323"/>
            <ac:spMk id="2" creationId="{0F28D129-329A-4039-A733-529825E9DA1D}"/>
          </ac:spMkLst>
        </pc:spChg>
        <pc:spChg chg="add mod">
          <ac:chgData name="Benjamin Payne" userId="S::benpayne@umbc.edu::b61ff11c-ba68-49af-b001-f9f234a6aca3" providerId="AD" clId="Web-{4521AE4E-17BC-C54C-FDFD-54BBC4D3D40E}" dt="2018-08-24T01:31:21.575" v="146" actId="14100"/>
          <ac:spMkLst>
            <pc:docMk/>
            <pc:sldMk cId="1147853701" sldId="323"/>
            <ac:spMk id="3" creationId="{DD522CC4-6268-4BC6-96AE-C06BE9C3E180}"/>
          </ac:spMkLst>
        </pc:spChg>
      </pc:sldChg>
      <pc:sldChg chg="addSp modSp new">
        <pc:chgData name="Benjamin Payne" userId="S::benpayne@umbc.edu::b61ff11c-ba68-49af-b001-f9f234a6aca3" providerId="AD" clId="Web-{4521AE4E-17BC-C54C-FDFD-54BBC4D3D40E}" dt="2018-08-24T01:31:42.263" v="163" actId="20577"/>
        <pc:sldMkLst>
          <pc:docMk/>
          <pc:sldMk cId="910917499" sldId="324"/>
        </pc:sldMkLst>
        <pc:spChg chg="add">
          <ac:chgData name="Benjamin Payne" userId="S::benpayne@umbc.edu::b61ff11c-ba68-49af-b001-f9f234a6aca3" providerId="AD" clId="Web-{4521AE4E-17BC-C54C-FDFD-54BBC4D3D40E}" dt="2018-08-24T01:16:39.028" v="40"/>
          <ac:spMkLst>
            <pc:docMk/>
            <pc:sldMk cId="910917499" sldId="324"/>
            <ac:spMk id="2" creationId="{B99105C0-0B97-433F-980D-E26E6E11928E}"/>
          </ac:spMkLst>
        </pc:spChg>
        <pc:spChg chg="add mod">
          <ac:chgData name="Benjamin Payne" userId="S::benpayne@umbc.edu::b61ff11c-ba68-49af-b001-f9f234a6aca3" providerId="AD" clId="Web-{4521AE4E-17BC-C54C-FDFD-54BBC4D3D40E}" dt="2018-08-24T01:31:42.263" v="163" actId="20577"/>
          <ac:spMkLst>
            <pc:docMk/>
            <pc:sldMk cId="910917499" sldId="324"/>
            <ac:spMk id="3" creationId="{F179D5B9-BC71-404A-9A76-FED7E7B341AE}"/>
          </ac:spMkLst>
        </pc:spChg>
        <pc:spChg chg="add">
          <ac:chgData name="Benjamin Payne" userId="S::benpayne@umbc.edu::b61ff11c-ba68-49af-b001-f9f234a6aca3" providerId="AD" clId="Web-{4521AE4E-17BC-C54C-FDFD-54BBC4D3D40E}" dt="2018-08-24T01:16:39.028" v="40"/>
          <ac:spMkLst>
            <pc:docMk/>
            <pc:sldMk cId="910917499" sldId="324"/>
            <ac:spMk id="4" creationId="{4A5409E6-BFD1-4186-9FC5-86A187E42BCD}"/>
          </ac:spMkLst>
        </pc:spChg>
        <pc:spChg chg="add">
          <ac:chgData name="Benjamin Payne" userId="S::benpayne@umbc.edu::b61ff11c-ba68-49af-b001-f9f234a6aca3" providerId="AD" clId="Web-{4521AE4E-17BC-C54C-FDFD-54BBC4D3D40E}" dt="2018-08-24T01:16:39.028" v="40"/>
          <ac:spMkLst>
            <pc:docMk/>
            <pc:sldMk cId="910917499" sldId="324"/>
            <ac:spMk id="5" creationId="{36B549AE-4CF5-4DD8-A19F-3BD3B7FE736D}"/>
          </ac:spMkLst>
        </pc:spChg>
      </pc:sldChg>
      <pc:sldChg chg="addSp modSp new">
        <pc:chgData name="Benjamin Payne" userId="S::benpayne@umbc.edu::b61ff11c-ba68-49af-b001-f9f234a6aca3" providerId="AD" clId="Web-{4521AE4E-17BC-C54C-FDFD-54BBC4D3D40E}" dt="2018-08-24T01:17:37.421" v="47" actId="20577"/>
        <pc:sldMkLst>
          <pc:docMk/>
          <pc:sldMk cId="100479238" sldId="325"/>
        </pc:sldMkLst>
        <pc:spChg chg="add">
          <ac:chgData name="Benjamin Payne" userId="S::benpayne@umbc.edu::b61ff11c-ba68-49af-b001-f9f234a6aca3" providerId="AD" clId="Web-{4521AE4E-17BC-C54C-FDFD-54BBC4D3D40E}" dt="2018-08-24T01:17:01.639" v="42"/>
          <ac:spMkLst>
            <pc:docMk/>
            <pc:sldMk cId="100479238" sldId="325"/>
            <ac:spMk id="2" creationId="{DB42A0BF-D5F9-4F32-9945-1CF93557DA72}"/>
          </ac:spMkLst>
        </pc:spChg>
        <pc:spChg chg="add mod">
          <ac:chgData name="Benjamin Payne" userId="S::benpayne@umbc.edu::b61ff11c-ba68-49af-b001-f9f234a6aca3" providerId="AD" clId="Web-{4521AE4E-17BC-C54C-FDFD-54BBC4D3D40E}" dt="2018-08-24T01:17:37.421" v="47" actId="20577"/>
          <ac:spMkLst>
            <pc:docMk/>
            <pc:sldMk cId="100479238" sldId="325"/>
            <ac:spMk id="3" creationId="{A7AFBD27-AF51-40BC-B3CC-7F79CB03FA5A}"/>
          </ac:spMkLst>
        </pc:spChg>
        <pc:picChg chg="add">
          <ac:chgData name="Benjamin Payne" userId="S::benpayne@umbc.edu::b61ff11c-ba68-49af-b001-f9f234a6aca3" providerId="AD" clId="Web-{4521AE4E-17BC-C54C-FDFD-54BBC4D3D40E}" dt="2018-08-24T01:17:01.639" v="42"/>
          <ac:picMkLst>
            <pc:docMk/>
            <pc:sldMk cId="100479238" sldId="325"/>
            <ac:picMk id="4" creationId="{3E7C8496-C869-4E4F-A294-84B00FF97B0C}"/>
          </ac:picMkLst>
        </pc:picChg>
      </pc:sldChg>
      <pc:sldChg chg="addSp modSp new">
        <pc:chgData name="Benjamin Payne" userId="S::benpayne@umbc.edu::b61ff11c-ba68-49af-b001-f9f234a6aca3" providerId="AD" clId="Web-{4521AE4E-17BC-C54C-FDFD-54BBC4D3D40E}" dt="2018-08-24T01:17:47.219" v="56" actId="14100"/>
        <pc:sldMkLst>
          <pc:docMk/>
          <pc:sldMk cId="847801932" sldId="326"/>
        </pc:sldMkLst>
        <pc:spChg chg="add">
          <ac:chgData name="Benjamin Payne" userId="S::benpayne@umbc.edu::b61ff11c-ba68-49af-b001-f9f234a6aca3" providerId="AD" clId="Web-{4521AE4E-17BC-C54C-FDFD-54BBC4D3D40E}" dt="2018-08-24T01:17:28.515" v="44"/>
          <ac:spMkLst>
            <pc:docMk/>
            <pc:sldMk cId="847801932" sldId="326"/>
            <ac:spMk id="2" creationId="{0590A144-706F-4089-8FBF-6AAB80CFA6A7}"/>
          </ac:spMkLst>
        </pc:spChg>
        <pc:spChg chg="add mod">
          <ac:chgData name="Benjamin Payne" userId="S::benpayne@umbc.edu::b61ff11c-ba68-49af-b001-f9f234a6aca3" providerId="AD" clId="Web-{4521AE4E-17BC-C54C-FDFD-54BBC4D3D40E}" dt="2018-08-24T01:17:47.219" v="56" actId="14100"/>
          <ac:spMkLst>
            <pc:docMk/>
            <pc:sldMk cId="847801932" sldId="326"/>
            <ac:spMk id="3" creationId="{A8EE16A5-2EBF-4891-A597-64064BD44111}"/>
          </ac:spMkLst>
        </pc:spChg>
        <pc:picChg chg="add">
          <ac:chgData name="Benjamin Payne" userId="S::benpayne@umbc.edu::b61ff11c-ba68-49af-b001-f9f234a6aca3" providerId="AD" clId="Web-{4521AE4E-17BC-C54C-FDFD-54BBC4D3D40E}" dt="2018-08-24T01:17:28.515" v="44"/>
          <ac:picMkLst>
            <pc:docMk/>
            <pc:sldMk cId="847801932" sldId="326"/>
            <ac:picMk id="4" creationId="{5BFE562C-333B-4EDC-880F-270586226431}"/>
          </ac:picMkLst>
        </pc:picChg>
      </pc:sldChg>
    </pc:docChg>
  </pc:docChgLst>
  <pc:docChgLst>
    <pc:chgData name="Benjamin Payne" userId="S::benpayne@umbc.edu::b61ff11c-ba68-49af-b001-f9f234a6aca3" providerId="AD" clId="Web-{AA1154B5-E034-2CC2-636A-CF0D5DEC7287}"/>
    <pc:docChg chg="addSld delSld modSld sldOrd">
      <pc:chgData name="Benjamin Payne" userId="S::benpayne@umbc.edu::b61ff11c-ba68-49af-b001-f9f234a6aca3" providerId="AD" clId="Web-{AA1154B5-E034-2CC2-636A-CF0D5DEC7287}" dt="2018-12-23T22:03:56.196" v="272" actId="20577"/>
      <pc:docMkLst>
        <pc:docMk/>
      </pc:docMkLst>
      <pc:sldChg chg="modSp">
        <pc:chgData name="Benjamin Payne" userId="S::benpayne@umbc.edu::b61ff11c-ba68-49af-b001-f9f234a6aca3" providerId="AD" clId="Web-{AA1154B5-E034-2CC2-636A-CF0D5DEC7287}" dt="2018-12-23T21:57:33.984" v="148" actId="20577"/>
        <pc:sldMkLst>
          <pc:docMk/>
          <pc:sldMk cId="900156501" sldId="267"/>
        </pc:sldMkLst>
        <pc:spChg chg="mod">
          <ac:chgData name="Benjamin Payne" userId="S::benpayne@umbc.edu::b61ff11c-ba68-49af-b001-f9f234a6aca3" providerId="AD" clId="Web-{AA1154B5-E034-2CC2-636A-CF0D5DEC7287}" dt="2018-12-23T21:57:33.984" v="148" actId="20577"/>
          <ac:spMkLst>
            <pc:docMk/>
            <pc:sldMk cId="900156501" sldId="267"/>
            <ac:spMk id="5" creationId="{4861EA67-4EC8-4BDF-AD5D-05E6A1C79F21}"/>
          </ac:spMkLst>
        </pc:spChg>
      </pc:sldChg>
      <pc:sldChg chg="modSp">
        <pc:chgData name="Benjamin Payne" userId="S::benpayne@umbc.edu::b61ff11c-ba68-49af-b001-f9f234a6aca3" providerId="AD" clId="Web-{AA1154B5-E034-2CC2-636A-CF0D5DEC7287}" dt="2018-12-23T21:50:55.784" v="33" actId="20577"/>
        <pc:sldMkLst>
          <pc:docMk/>
          <pc:sldMk cId="2711550260" sldId="279"/>
        </pc:sldMkLst>
        <pc:spChg chg="mod">
          <ac:chgData name="Benjamin Payne" userId="S::benpayne@umbc.edu::b61ff11c-ba68-49af-b001-f9f234a6aca3" providerId="AD" clId="Web-{AA1154B5-E034-2CC2-636A-CF0D5DEC7287}" dt="2018-12-23T21:50:55.784" v="33" actId="20577"/>
          <ac:spMkLst>
            <pc:docMk/>
            <pc:sldMk cId="2711550260" sldId="279"/>
            <ac:spMk id="3" creationId="{05C74C32-8215-461B-9CE3-7D1D70E7A0CC}"/>
          </ac:spMkLst>
        </pc:spChg>
      </pc:sldChg>
      <pc:sldChg chg="modSp">
        <pc:chgData name="Benjamin Payne" userId="S::benpayne@umbc.edu::b61ff11c-ba68-49af-b001-f9f234a6aca3" providerId="AD" clId="Web-{AA1154B5-E034-2CC2-636A-CF0D5DEC7287}" dt="2018-12-23T21:55:11.984" v="51" actId="1076"/>
        <pc:sldMkLst>
          <pc:docMk/>
          <pc:sldMk cId="687479494" sldId="281"/>
        </pc:sldMkLst>
        <pc:spChg chg="mod">
          <ac:chgData name="Benjamin Payne" userId="S::benpayne@umbc.edu::b61ff11c-ba68-49af-b001-f9f234a6aca3" providerId="AD" clId="Web-{AA1154B5-E034-2CC2-636A-CF0D5DEC7287}" dt="2018-12-23T21:55:11.984" v="51" actId="1076"/>
          <ac:spMkLst>
            <pc:docMk/>
            <pc:sldMk cId="687479494" sldId="281"/>
            <ac:spMk id="3" creationId="{CAF2CA46-D523-4123-BD84-4F8FC54C1DA6}"/>
          </ac:spMkLst>
        </pc:spChg>
        <pc:spChg chg="mod">
          <ac:chgData name="Benjamin Payne" userId="S::benpayne@umbc.edu::b61ff11c-ba68-49af-b001-f9f234a6aca3" providerId="AD" clId="Web-{AA1154B5-E034-2CC2-636A-CF0D5DEC7287}" dt="2018-12-23T21:55:07.952" v="50" actId="1076"/>
          <ac:spMkLst>
            <pc:docMk/>
            <pc:sldMk cId="687479494" sldId="281"/>
            <ac:spMk id="7" creationId="{0E936069-7286-44E6-AAD9-C6955406D2AA}"/>
          </ac:spMkLst>
        </pc:spChg>
      </pc:sldChg>
      <pc:sldChg chg="modSp">
        <pc:chgData name="Benjamin Payne" userId="S::benpayne@umbc.edu::b61ff11c-ba68-49af-b001-f9f234a6aca3" providerId="AD" clId="Web-{AA1154B5-E034-2CC2-636A-CF0D5DEC7287}" dt="2018-12-23T21:55:35.515" v="58" actId="1076"/>
        <pc:sldMkLst>
          <pc:docMk/>
          <pc:sldMk cId="1793106801" sldId="286"/>
        </pc:sldMkLst>
        <pc:spChg chg="mod">
          <ac:chgData name="Benjamin Payne" userId="S::benpayne@umbc.edu::b61ff11c-ba68-49af-b001-f9f234a6aca3" providerId="AD" clId="Web-{AA1154B5-E034-2CC2-636A-CF0D5DEC7287}" dt="2018-12-23T21:55:35.515" v="58" actId="1076"/>
          <ac:spMkLst>
            <pc:docMk/>
            <pc:sldMk cId="1793106801" sldId="286"/>
            <ac:spMk id="4" creationId="{17A75C8D-8FBE-4596-851D-B785D2F644E2}"/>
          </ac:spMkLst>
        </pc:spChg>
      </pc:sldChg>
      <pc:sldChg chg="modSp">
        <pc:chgData name="Benjamin Payne" userId="S::benpayne@umbc.edu::b61ff11c-ba68-49af-b001-f9f234a6aca3" providerId="AD" clId="Web-{AA1154B5-E034-2CC2-636A-CF0D5DEC7287}" dt="2018-12-23T21:50:02.846" v="7" actId="20577"/>
        <pc:sldMkLst>
          <pc:docMk/>
          <pc:sldMk cId="2921916629" sldId="306"/>
        </pc:sldMkLst>
        <pc:spChg chg="mod">
          <ac:chgData name="Benjamin Payne" userId="S::benpayne@umbc.edu::b61ff11c-ba68-49af-b001-f9f234a6aca3" providerId="AD" clId="Web-{AA1154B5-E034-2CC2-636A-CF0D5DEC7287}" dt="2018-12-23T21:50:02.846" v="7" actId="20577"/>
          <ac:spMkLst>
            <pc:docMk/>
            <pc:sldMk cId="2921916629" sldId="306"/>
            <ac:spMk id="4" creationId="{08DDA111-E80E-4A60-BCDC-73173D1B1EB0}"/>
          </ac:spMkLst>
        </pc:spChg>
      </pc:sldChg>
      <pc:sldChg chg="modSp">
        <pc:chgData name="Benjamin Payne" userId="S::benpayne@umbc.edu::b61ff11c-ba68-49af-b001-f9f234a6aca3" providerId="AD" clId="Web-{AA1154B5-E034-2CC2-636A-CF0D5DEC7287}" dt="2018-12-23T22:01:16.697" v="234" actId="14100"/>
        <pc:sldMkLst>
          <pc:docMk/>
          <pc:sldMk cId="3357745213" sldId="309"/>
        </pc:sldMkLst>
        <pc:spChg chg="mod">
          <ac:chgData name="Benjamin Payne" userId="S::benpayne@umbc.edu::b61ff11c-ba68-49af-b001-f9f234a6aca3" providerId="AD" clId="Web-{AA1154B5-E034-2CC2-636A-CF0D5DEC7287}" dt="2018-12-23T22:00:30.694" v="215" actId="20577"/>
          <ac:spMkLst>
            <pc:docMk/>
            <pc:sldMk cId="3357745213" sldId="309"/>
            <ac:spMk id="3" creationId="{24398D0F-8AE9-43D0-92D8-ECD76F62CD4F}"/>
          </ac:spMkLst>
        </pc:spChg>
        <pc:spChg chg="mod">
          <ac:chgData name="Benjamin Payne" userId="S::benpayne@umbc.edu::b61ff11c-ba68-49af-b001-f9f234a6aca3" providerId="AD" clId="Web-{AA1154B5-E034-2CC2-636A-CF0D5DEC7287}" dt="2018-12-23T22:01:16.697" v="234" actId="14100"/>
          <ac:spMkLst>
            <pc:docMk/>
            <pc:sldMk cId="3357745213" sldId="309"/>
            <ac:spMk id="5" creationId="{97AA1022-1668-408B-9507-7FC583A88D37}"/>
          </ac:spMkLst>
        </pc:spChg>
        <pc:spChg chg="mod">
          <ac:chgData name="Benjamin Payne" userId="S::benpayne@umbc.edu::b61ff11c-ba68-49af-b001-f9f234a6aca3" providerId="AD" clId="Web-{AA1154B5-E034-2CC2-636A-CF0D5DEC7287}" dt="2018-12-23T22:00:52.836" v="232" actId="20577"/>
          <ac:spMkLst>
            <pc:docMk/>
            <pc:sldMk cId="3357745213" sldId="309"/>
            <ac:spMk id="7" creationId="{50A9FDA1-AFE1-4866-B98F-B7314EE5B692}"/>
          </ac:spMkLst>
        </pc:spChg>
      </pc:sldChg>
      <pc:sldChg chg="modSp">
        <pc:chgData name="Benjamin Payne" userId="S::benpayne@umbc.edu::b61ff11c-ba68-49af-b001-f9f234a6aca3" providerId="AD" clId="Web-{AA1154B5-E034-2CC2-636A-CF0D5DEC7287}" dt="2018-12-23T21:49:20.341" v="3" actId="1076"/>
        <pc:sldMkLst>
          <pc:docMk/>
          <pc:sldMk cId="2495309127" sldId="317"/>
        </pc:sldMkLst>
        <pc:spChg chg="mod">
          <ac:chgData name="Benjamin Payne" userId="S::benpayne@umbc.edu::b61ff11c-ba68-49af-b001-f9f234a6aca3" providerId="AD" clId="Web-{AA1154B5-E034-2CC2-636A-CF0D5DEC7287}" dt="2018-12-23T21:49:20.341" v="3" actId="1076"/>
          <ac:spMkLst>
            <pc:docMk/>
            <pc:sldMk cId="2495309127" sldId="317"/>
            <ac:spMk id="4" creationId="{D887C6DA-BB58-44EE-A8FD-D95576C3C62F}"/>
          </ac:spMkLst>
        </pc:spChg>
      </pc:sldChg>
      <pc:sldChg chg="modSp">
        <pc:chgData name="Benjamin Payne" userId="S::benpayne@umbc.edu::b61ff11c-ba68-49af-b001-f9f234a6aca3" providerId="AD" clId="Web-{AA1154B5-E034-2CC2-636A-CF0D5DEC7287}" dt="2018-12-23T21:59:01.970" v="171" actId="20577"/>
        <pc:sldMkLst>
          <pc:docMk/>
          <pc:sldMk cId="589989171" sldId="343"/>
        </pc:sldMkLst>
        <pc:spChg chg="mod">
          <ac:chgData name="Benjamin Payne" userId="S::benpayne@umbc.edu::b61ff11c-ba68-49af-b001-f9f234a6aca3" providerId="AD" clId="Web-{AA1154B5-E034-2CC2-636A-CF0D5DEC7287}" dt="2018-12-23T21:59:01.970" v="171" actId="20577"/>
          <ac:spMkLst>
            <pc:docMk/>
            <pc:sldMk cId="589989171" sldId="343"/>
            <ac:spMk id="3" creationId="{9EA39946-C6D3-43D1-BEEA-A6F81A1E27AB}"/>
          </ac:spMkLst>
        </pc:spChg>
      </pc:sldChg>
      <pc:sldChg chg="addSp modSp new mod setBg">
        <pc:chgData name="Benjamin Payne" userId="S::benpayne@umbc.edu::b61ff11c-ba68-49af-b001-f9f234a6aca3" providerId="AD" clId="Web-{AA1154B5-E034-2CC2-636A-CF0D5DEC7287}" dt="2018-12-23T21:57:00.344" v="127" actId="20577"/>
        <pc:sldMkLst>
          <pc:docMk/>
          <pc:sldMk cId="2299767003" sldId="344"/>
        </pc:sldMkLst>
        <pc:spChg chg="mod">
          <ac:chgData name="Benjamin Payne" userId="S::benpayne@umbc.edu::b61ff11c-ba68-49af-b001-f9f234a6aca3" providerId="AD" clId="Web-{AA1154B5-E034-2CC2-636A-CF0D5DEC7287}" dt="2018-12-23T21:56:43.765" v="80" actId="20577"/>
          <ac:spMkLst>
            <pc:docMk/>
            <pc:sldMk cId="2299767003" sldId="344"/>
            <ac:spMk id="2" creationId="{B3D036D9-8843-4093-B460-FF9EAFCA99CD}"/>
          </ac:spMkLst>
        </pc:spChg>
        <pc:spChg chg="mod">
          <ac:chgData name="Benjamin Payne" userId="S::benpayne@umbc.edu::b61ff11c-ba68-49af-b001-f9f234a6aca3" providerId="AD" clId="Web-{AA1154B5-E034-2CC2-636A-CF0D5DEC7287}" dt="2018-12-23T21:57:00.344" v="127" actId="20577"/>
          <ac:spMkLst>
            <pc:docMk/>
            <pc:sldMk cId="2299767003" sldId="344"/>
            <ac:spMk id="3" creationId="{B8C140CA-A8E4-4725-BF4B-CBA9EA977760}"/>
          </ac:spMkLst>
        </pc:spChg>
        <pc:spChg chg="add">
          <ac:chgData name="Benjamin Payne" userId="S::benpayne@umbc.edu::b61ff11c-ba68-49af-b001-f9f234a6aca3" providerId="AD" clId="Web-{AA1154B5-E034-2CC2-636A-CF0D5DEC7287}" dt="2018-12-23T21:56:28.875" v="60"/>
          <ac:spMkLst>
            <pc:docMk/>
            <pc:sldMk cId="2299767003" sldId="344"/>
            <ac:spMk id="8" creationId="{3B854194-185D-494D-905C-7C7CB2E30F6E}"/>
          </ac:spMkLst>
        </pc:spChg>
        <pc:spChg chg="add">
          <ac:chgData name="Benjamin Payne" userId="S::benpayne@umbc.edu::b61ff11c-ba68-49af-b001-f9f234a6aca3" providerId="AD" clId="Web-{AA1154B5-E034-2CC2-636A-CF0D5DEC7287}" dt="2018-12-23T21:56:28.875" v="60"/>
          <ac:spMkLst>
            <pc:docMk/>
            <pc:sldMk cId="2299767003" sldId="344"/>
            <ac:spMk id="10" creationId="{B4F5FA0D-0104-4987-8241-EFF7C85B88DE}"/>
          </ac:spMkLst>
        </pc:spChg>
        <pc:picChg chg="add">
          <ac:chgData name="Benjamin Payne" userId="S::benpayne@umbc.edu::b61ff11c-ba68-49af-b001-f9f234a6aca3" providerId="AD" clId="Web-{AA1154B5-E034-2CC2-636A-CF0D5DEC7287}" dt="2018-12-23T21:56:28.875" v="60"/>
          <ac:picMkLst>
            <pc:docMk/>
            <pc:sldMk cId="2299767003" sldId="344"/>
            <ac:picMk id="12" creationId="{2897127E-6CEF-446C-BE87-93B7C46E49D1}"/>
          </ac:picMkLst>
        </pc:picChg>
      </pc:sldChg>
      <pc:sldChg chg="addSp modSp new mod setBg">
        <pc:chgData name="Benjamin Payne" userId="S::benpayne@umbc.edu::b61ff11c-ba68-49af-b001-f9f234a6aca3" providerId="AD" clId="Web-{AA1154B5-E034-2CC2-636A-CF0D5DEC7287}" dt="2018-12-23T21:59:13.004" v="191" actId="20577"/>
        <pc:sldMkLst>
          <pc:docMk/>
          <pc:sldMk cId="1149462473" sldId="345"/>
        </pc:sldMkLst>
        <pc:spChg chg="mod">
          <ac:chgData name="Benjamin Payne" userId="S::benpayne@umbc.edu::b61ff11c-ba68-49af-b001-f9f234a6aca3" providerId="AD" clId="Web-{AA1154B5-E034-2CC2-636A-CF0D5DEC7287}" dt="2018-12-23T21:58:32.048" v="166" actId="20577"/>
          <ac:spMkLst>
            <pc:docMk/>
            <pc:sldMk cId="1149462473" sldId="345"/>
            <ac:spMk id="2" creationId="{F6D29E17-D9D6-4EE8-B2E3-4FA1D0226965}"/>
          </ac:spMkLst>
        </pc:spChg>
        <pc:spChg chg="mod">
          <ac:chgData name="Benjamin Payne" userId="S::benpayne@umbc.edu::b61ff11c-ba68-49af-b001-f9f234a6aca3" providerId="AD" clId="Web-{AA1154B5-E034-2CC2-636A-CF0D5DEC7287}" dt="2018-12-23T21:59:13.004" v="191" actId="20577"/>
          <ac:spMkLst>
            <pc:docMk/>
            <pc:sldMk cId="1149462473" sldId="345"/>
            <ac:spMk id="3" creationId="{5E2DD1B0-F4B2-4090-8CBA-AF56454CF544}"/>
          </ac:spMkLst>
        </pc:spChg>
        <pc:spChg chg="add">
          <ac:chgData name="Benjamin Payne" userId="S::benpayne@umbc.edu::b61ff11c-ba68-49af-b001-f9f234a6aca3" providerId="AD" clId="Web-{AA1154B5-E034-2CC2-636A-CF0D5DEC7287}" dt="2018-12-23T21:58:17.267" v="152"/>
          <ac:spMkLst>
            <pc:docMk/>
            <pc:sldMk cId="1149462473" sldId="345"/>
            <ac:spMk id="8" creationId="{3B854194-185D-494D-905C-7C7CB2E30F6E}"/>
          </ac:spMkLst>
        </pc:spChg>
        <pc:spChg chg="add">
          <ac:chgData name="Benjamin Payne" userId="S::benpayne@umbc.edu::b61ff11c-ba68-49af-b001-f9f234a6aca3" providerId="AD" clId="Web-{AA1154B5-E034-2CC2-636A-CF0D5DEC7287}" dt="2018-12-23T21:58:17.267" v="152"/>
          <ac:spMkLst>
            <pc:docMk/>
            <pc:sldMk cId="1149462473" sldId="345"/>
            <ac:spMk id="10" creationId="{B4F5FA0D-0104-4987-8241-EFF7C85B88DE}"/>
          </ac:spMkLst>
        </pc:spChg>
        <pc:picChg chg="add">
          <ac:chgData name="Benjamin Payne" userId="S::benpayne@umbc.edu::b61ff11c-ba68-49af-b001-f9f234a6aca3" providerId="AD" clId="Web-{AA1154B5-E034-2CC2-636A-CF0D5DEC7287}" dt="2018-12-23T21:58:17.267" v="152"/>
          <ac:picMkLst>
            <pc:docMk/>
            <pc:sldMk cId="1149462473" sldId="345"/>
            <ac:picMk id="12" creationId="{2897127E-6CEF-446C-BE87-93B7C46E49D1}"/>
          </ac:picMkLst>
        </pc:picChg>
      </pc:sldChg>
      <pc:sldChg chg="addSp modSp new mod setBg">
        <pc:chgData name="Benjamin Payne" userId="S::benpayne@umbc.edu::b61ff11c-ba68-49af-b001-f9f234a6aca3" providerId="AD" clId="Web-{AA1154B5-E034-2CC2-636A-CF0D5DEC7287}" dt="2018-12-23T22:00:06.537" v="211" actId="20577"/>
        <pc:sldMkLst>
          <pc:docMk/>
          <pc:sldMk cId="2033957994" sldId="346"/>
        </pc:sldMkLst>
        <pc:spChg chg="mod">
          <ac:chgData name="Benjamin Payne" userId="S::benpayne@umbc.edu::b61ff11c-ba68-49af-b001-f9f234a6aca3" providerId="AD" clId="Web-{AA1154B5-E034-2CC2-636A-CF0D5DEC7287}" dt="2018-12-23T21:59:50.787" v="201" actId="20577"/>
          <ac:spMkLst>
            <pc:docMk/>
            <pc:sldMk cId="2033957994" sldId="346"/>
            <ac:spMk id="2" creationId="{4D0D71ED-44B1-4CDB-827F-BF4399D33524}"/>
          </ac:spMkLst>
        </pc:spChg>
        <pc:spChg chg="mod">
          <ac:chgData name="Benjamin Payne" userId="S::benpayne@umbc.edu::b61ff11c-ba68-49af-b001-f9f234a6aca3" providerId="AD" clId="Web-{AA1154B5-E034-2CC2-636A-CF0D5DEC7287}" dt="2018-12-23T22:00:06.537" v="211" actId="20577"/>
          <ac:spMkLst>
            <pc:docMk/>
            <pc:sldMk cId="2033957994" sldId="346"/>
            <ac:spMk id="3" creationId="{E4780D22-D84D-49C5-8B9A-46C69B3CBD29}"/>
          </ac:spMkLst>
        </pc:spChg>
        <pc:spChg chg="add">
          <ac:chgData name="Benjamin Payne" userId="S::benpayne@umbc.edu::b61ff11c-ba68-49af-b001-f9f234a6aca3" providerId="AD" clId="Web-{AA1154B5-E034-2CC2-636A-CF0D5DEC7287}" dt="2018-12-23T21:59:45.194" v="194"/>
          <ac:spMkLst>
            <pc:docMk/>
            <pc:sldMk cId="2033957994" sldId="346"/>
            <ac:spMk id="8" creationId="{3B854194-185D-494D-905C-7C7CB2E30F6E}"/>
          </ac:spMkLst>
        </pc:spChg>
        <pc:spChg chg="add">
          <ac:chgData name="Benjamin Payne" userId="S::benpayne@umbc.edu::b61ff11c-ba68-49af-b001-f9f234a6aca3" providerId="AD" clId="Web-{AA1154B5-E034-2CC2-636A-CF0D5DEC7287}" dt="2018-12-23T21:59:45.194" v="194"/>
          <ac:spMkLst>
            <pc:docMk/>
            <pc:sldMk cId="2033957994" sldId="346"/>
            <ac:spMk id="10" creationId="{B4F5FA0D-0104-4987-8241-EFF7C85B88DE}"/>
          </ac:spMkLst>
        </pc:spChg>
        <pc:picChg chg="add">
          <ac:chgData name="Benjamin Payne" userId="S::benpayne@umbc.edu::b61ff11c-ba68-49af-b001-f9f234a6aca3" providerId="AD" clId="Web-{AA1154B5-E034-2CC2-636A-CF0D5DEC7287}" dt="2018-12-23T21:59:45.194" v="194"/>
          <ac:picMkLst>
            <pc:docMk/>
            <pc:sldMk cId="2033957994" sldId="346"/>
            <ac:picMk id="12" creationId="{2897127E-6CEF-446C-BE87-93B7C46E49D1}"/>
          </ac:picMkLst>
        </pc:picChg>
      </pc:sldChg>
      <pc:sldChg chg="modSp new del">
        <pc:chgData name="Benjamin Payne" userId="S::benpayne@umbc.edu::b61ff11c-ba68-49af-b001-f9f234a6aca3" providerId="AD" clId="Web-{AA1154B5-E034-2CC2-636A-CF0D5DEC7287}" dt="2018-12-23T22:03:11.555" v="251"/>
        <pc:sldMkLst>
          <pc:docMk/>
          <pc:sldMk cId="783064880" sldId="347"/>
        </pc:sldMkLst>
        <pc:spChg chg="mod">
          <ac:chgData name="Benjamin Payne" userId="S::benpayne@umbc.edu::b61ff11c-ba68-49af-b001-f9f234a6aca3" providerId="AD" clId="Web-{AA1154B5-E034-2CC2-636A-CF0D5DEC7287}" dt="2018-12-23T22:02:30.242" v="240" actId="20577"/>
          <ac:spMkLst>
            <pc:docMk/>
            <pc:sldMk cId="783064880" sldId="347"/>
            <ac:spMk id="2" creationId="{F55696BD-02B7-4A2D-8499-18FF2B5B14BC}"/>
          </ac:spMkLst>
        </pc:spChg>
        <pc:spChg chg="mod">
          <ac:chgData name="Benjamin Payne" userId="S::benpayne@umbc.edu::b61ff11c-ba68-49af-b001-f9f234a6aca3" providerId="AD" clId="Web-{AA1154B5-E034-2CC2-636A-CF0D5DEC7287}" dt="2018-12-23T22:03:04.805" v="249" actId="20577"/>
          <ac:spMkLst>
            <pc:docMk/>
            <pc:sldMk cId="783064880" sldId="347"/>
            <ac:spMk id="3" creationId="{7D3152F7-41EC-4D35-A77F-EDEDECAE97A4}"/>
          </ac:spMkLst>
        </pc:spChg>
      </pc:sldChg>
      <pc:sldChg chg="modSp add ord replId">
        <pc:chgData name="Benjamin Payne" userId="S::benpayne@umbc.edu::b61ff11c-ba68-49af-b001-f9f234a6aca3" providerId="AD" clId="Web-{AA1154B5-E034-2CC2-636A-CF0D5DEC7287}" dt="2018-12-23T22:03:54.446" v="270" actId="20577"/>
        <pc:sldMkLst>
          <pc:docMk/>
          <pc:sldMk cId="3128876306" sldId="347"/>
        </pc:sldMkLst>
        <pc:spChg chg="mod">
          <ac:chgData name="Benjamin Payne" userId="S::benpayne@umbc.edu::b61ff11c-ba68-49af-b001-f9f234a6aca3" providerId="AD" clId="Web-{AA1154B5-E034-2CC2-636A-CF0D5DEC7287}" dt="2018-12-23T22:03:49.805" v="263" actId="20577"/>
          <ac:spMkLst>
            <pc:docMk/>
            <pc:sldMk cId="3128876306" sldId="347"/>
            <ac:spMk id="2" creationId="{4D0D71ED-44B1-4CDB-827F-BF4399D33524}"/>
          </ac:spMkLst>
        </pc:spChg>
        <pc:spChg chg="mod">
          <ac:chgData name="Benjamin Payne" userId="S::benpayne@umbc.edu::b61ff11c-ba68-49af-b001-f9f234a6aca3" providerId="AD" clId="Web-{AA1154B5-E034-2CC2-636A-CF0D5DEC7287}" dt="2018-12-23T22:03:54.446" v="270" actId="20577"/>
          <ac:spMkLst>
            <pc:docMk/>
            <pc:sldMk cId="3128876306" sldId="347"/>
            <ac:spMk id="3" creationId="{E4780D22-D84D-49C5-8B9A-46C69B3CBD29}"/>
          </ac:spMkLst>
        </pc:spChg>
      </pc:sldChg>
    </pc:docChg>
  </pc:docChgLst>
  <pc:docChgLst>
    <pc:chgData name="Benjamin Payne" userId="S::benpayne@umbc.edu::b61ff11c-ba68-49af-b001-f9f234a6aca3" providerId="AD" clId="Web-{ABA601D3-811B-8CBC-597C-D90A5C9F1E79}"/>
    <pc:docChg chg="addSld modSld">
      <pc:chgData name="Benjamin Payne" userId="S::benpayne@umbc.edu::b61ff11c-ba68-49af-b001-f9f234a6aca3" providerId="AD" clId="Web-{ABA601D3-811B-8CBC-597C-D90A5C9F1E79}" dt="2018-08-25T18:15:45.536" v="308" actId="1076"/>
      <pc:docMkLst>
        <pc:docMk/>
      </pc:docMkLst>
      <pc:sldChg chg="modSp">
        <pc:chgData name="Benjamin Payne" userId="S::benpayne@umbc.edu::b61ff11c-ba68-49af-b001-f9f234a6aca3" providerId="AD" clId="Web-{ABA601D3-811B-8CBC-597C-D90A5C9F1E79}" dt="2018-08-25T17:36:48.123" v="34" actId="688"/>
        <pc:sldMkLst>
          <pc:docMk/>
          <pc:sldMk cId="3638516464" sldId="258"/>
        </pc:sldMkLst>
        <pc:spChg chg="mod">
          <ac:chgData name="Benjamin Payne" userId="S::benpayne@umbc.edu::b61ff11c-ba68-49af-b001-f9f234a6aca3" providerId="AD" clId="Web-{ABA601D3-811B-8CBC-597C-D90A5C9F1E79}" dt="2018-08-25T17:36:48.123" v="34" actId="688"/>
          <ac:spMkLst>
            <pc:docMk/>
            <pc:sldMk cId="3638516464" sldId="258"/>
            <ac:spMk id="2" creationId="{27401C99-1987-4DDA-9BD8-C47A4874380D}"/>
          </ac:spMkLst>
        </pc:spChg>
        <pc:spChg chg="mod">
          <ac:chgData name="Benjamin Payne" userId="S::benpayne@umbc.edu::b61ff11c-ba68-49af-b001-f9f234a6aca3" providerId="AD" clId="Web-{ABA601D3-811B-8CBC-597C-D90A5C9F1E79}" dt="2018-08-25T17:36:36.964" v="31" actId="20577"/>
          <ac:spMkLst>
            <pc:docMk/>
            <pc:sldMk cId="3638516464" sldId="258"/>
            <ac:spMk id="3" creationId="{C9592A17-C0D4-468F-AD2B-FB8CE21AC6D5}"/>
          </ac:spMkLst>
        </pc:spChg>
      </pc:sldChg>
      <pc:sldChg chg="modSp">
        <pc:chgData name="Benjamin Payne" userId="S::benpayne@umbc.edu::b61ff11c-ba68-49af-b001-f9f234a6aca3" providerId="AD" clId="Web-{ABA601D3-811B-8CBC-597C-D90A5C9F1E79}" dt="2018-08-25T17:42:53.444" v="87" actId="20577"/>
        <pc:sldMkLst>
          <pc:docMk/>
          <pc:sldMk cId="2860496116" sldId="259"/>
        </pc:sldMkLst>
        <pc:spChg chg="mod">
          <ac:chgData name="Benjamin Payne" userId="S::benpayne@umbc.edu::b61ff11c-ba68-49af-b001-f9f234a6aca3" providerId="AD" clId="Web-{ABA601D3-811B-8CBC-597C-D90A5C9F1E79}" dt="2018-08-25T17:42:53.444" v="87" actId="20577"/>
          <ac:spMkLst>
            <pc:docMk/>
            <pc:sldMk cId="2860496116" sldId="259"/>
            <ac:spMk id="3" creationId="{7C305855-4E1F-4350-920D-6CDCA01E4374}"/>
          </ac:spMkLst>
        </pc:spChg>
      </pc:sldChg>
      <pc:sldChg chg="modSp">
        <pc:chgData name="Benjamin Payne" userId="S::benpayne@umbc.edu::b61ff11c-ba68-49af-b001-f9f234a6aca3" providerId="AD" clId="Web-{ABA601D3-811B-8CBC-597C-D90A5C9F1E79}" dt="2018-08-25T17:43:44.101" v="91" actId="20577"/>
        <pc:sldMkLst>
          <pc:docMk/>
          <pc:sldMk cId="3810760957" sldId="291"/>
        </pc:sldMkLst>
        <pc:spChg chg="mod">
          <ac:chgData name="Benjamin Payne" userId="S::benpayne@umbc.edu::b61ff11c-ba68-49af-b001-f9f234a6aca3" providerId="AD" clId="Web-{ABA601D3-811B-8CBC-597C-D90A5C9F1E79}" dt="2018-08-25T17:43:44.101" v="91" actId="20577"/>
          <ac:spMkLst>
            <pc:docMk/>
            <pc:sldMk cId="3810760957" sldId="291"/>
            <ac:spMk id="6" creationId="{455BD5CB-3467-4AEE-AF4C-40432FF57D10}"/>
          </ac:spMkLst>
        </pc:spChg>
      </pc:sldChg>
      <pc:sldChg chg="addSp delSp modSp">
        <pc:chgData name="Benjamin Payne" userId="S::benpayne@umbc.edu::b61ff11c-ba68-49af-b001-f9f234a6aca3" providerId="AD" clId="Web-{ABA601D3-811B-8CBC-597C-D90A5C9F1E79}" dt="2018-08-25T18:08:28.695" v="191" actId="20577"/>
        <pc:sldMkLst>
          <pc:docMk/>
          <pc:sldMk cId="2440936555" sldId="295"/>
        </pc:sldMkLst>
        <pc:spChg chg="mod">
          <ac:chgData name="Benjamin Payne" userId="S::benpayne@umbc.edu::b61ff11c-ba68-49af-b001-f9f234a6aca3" providerId="AD" clId="Web-{ABA601D3-811B-8CBC-597C-D90A5C9F1E79}" dt="2018-08-25T18:08:28.695" v="191" actId="20577"/>
          <ac:spMkLst>
            <pc:docMk/>
            <pc:sldMk cId="2440936555" sldId="295"/>
            <ac:spMk id="3" creationId="{B9C2F4FB-4440-4DE3-9207-1012C1CB25B9}"/>
          </ac:spMkLst>
        </pc:spChg>
        <pc:spChg chg="add mod">
          <ac:chgData name="Benjamin Payne" userId="S::benpayne@umbc.edu::b61ff11c-ba68-49af-b001-f9f234a6aca3" providerId="AD" clId="Web-{ABA601D3-811B-8CBC-597C-D90A5C9F1E79}" dt="2018-08-25T18:08:07.757" v="185" actId="20577"/>
          <ac:spMkLst>
            <pc:docMk/>
            <pc:sldMk cId="2440936555" sldId="295"/>
            <ac:spMk id="4" creationId="{490FF7B4-B397-46AD-BC8F-782EFA0D8F98}"/>
          </ac:spMkLst>
        </pc:spChg>
        <pc:spChg chg="add del">
          <ac:chgData name="Benjamin Payne" userId="S::benpayne@umbc.edu::b61ff11c-ba68-49af-b001-f9f234a6aca3" providerId="AD" clId="Web-{ABA601D3-811B-8CBC-597C-D90A5C9F1E79}" dt="2018-08-25T18:05:31.880" v="121"/>
          <ac:spMkLst>
            <pc:docMk/>
            <pc:sldMk cId="2440936555" sldId="295"/>
            <ac:spMk id="5" creationId="{8A0009F7-B19B-4A37-BA3D-89AE4DAD5773}"/>
          </ac:spMkLst>
        </pc:spChg>
        <pc:spChg chg="add del">
          <ac:chgData name="Benjamin Payne" userId="S::benpayne@umbc.edu::b61ff11c-ba68-49af-b001-f9f234a6aca3" providerId="AD" clId="Web-{ABA601D3-811B-8CBC-597C-D90A5C9F1E79}" dt="2018-08-25T18:05:29.317" v="120"/>
          <ac:spMkLst>
            <pc:docMk/>
            <pc:sldMk cId="2440936555" sldId="295"/>
            <ac:spMk id="6" creationId="{87AF7612-C29E-4996-A45A-5433631BD756}"/>
          </ac:spMkLst>
        </pc:spChg>
      </pc:sldChg>
      <pc:sldChg chg="addSp modSp">
        <pc:chgData name="Benjamin Payne" userId="S::benpayne@umbc.edu::b61ff11c-ba68-49af-b001-f9f234a6aca3" providerId="AD" clId="Web-{ABA601D3-811B-8CBC-597C-D90A5C9F1E79}" dt="2018-08-25T18:09:53.169" v="212" actId="1076"/>
        <pc:sldMkLst>
          <pc:docMk/>
          <pc:sldMk cId="2549415326" sldId="296"/>
        </pc:sldMkLst>
        <pc:spChg chg="mod">
          <ac:chgData name="Benjamin Payne" userId="S::benpayne@umbc.edu::b61ff11c-ba68-49af-b001-f9f234a6aca3" providerId="AD" clId="Web-{ABA601D3-811B-8CBC-597C-D90A5C9F1E79}" dt="2018-08-25T18:09:53.169" v="212" actId="1076"/>
          <ac:spMkLst>
            <pc:docMk/>
            <pc:sldMk cId="2549415326" sldId="296"/>
            <ac:spMk id="3" creationId="{636B82B4-6299-4DB3-8495-E25683FCB2A6}"/>
          </ac:spMkLst>
        </pc:spChg>
        <pc:spChg chg="add mod">
          <ac:chgData name="Benjamin Payne" userId="S::benpayne@umbc.edu::b61ff11c-ba68-49af-b001-f9f234a6aca3" providerId="AD" clId="Web-{ABA601D3-811B-8CBC-597C-D90A5C9F1E79}" dt="2018-08-25T18:09:10.227" v="199" actId="20577"/>
          <ac:spMkLst>
            <pc:docMk/>
            <pc:sldMk cId="2549415326" sldId="296"/>
            <ac:spMk id="5" creationId="{26CE8196-13F9-48D5-B5D3-4311A3D59FE3}"/>
          </ac:spMkLst>
        </pc:spChg>
      </pc:sldChg>
      <pc:sldChg chg="delSp">
        <pc:chgData name="Benjamin Payne" userId="S::benpayne@umbc.edu::b61ff11c-ba68-49af-b001-f9f234a6aca3" providerId="AD" clId="Web-{ABA601D3-811B-8CBC-597C-D90A5C9F1E79}" dt="2018-08-25T17:43:06.882" v="90"/>
        <pc:sldMkLst>
          <pc:docMk/>
          <pc:sldMk cId="226529201" sldId="299"/>
        </pc:sldMkLst>
        <pc:picChg chg="del">
          <ac:chgData name="Benjamin Payne" userId="S::benpayne@umbc.edu::b61ff11c-ba68-49af-b001-f9f234a6aca3" providerId="AD" clId="Web-{ABA601D3-811B-8CBC-597C-D90A5C9F1E79}" dt="2018-08-25T17:43:06.882" v="90"/>
          <ac:picMkLst>
            <pc:docMk/>
            <pc:sldMk cId="226529201" sldId="299"/>
            <ac:picMk id="4" creationId="{5D34D5E0-EAE7-4347-B0F5-A0D12471DFE8}"/>
          </ac:picMkLst>
        </pc:picChg>
      </pc:sldChg>
      <pc:sldChg chg="addSp modSp modNotes">
        <pc:chgData name="Benjamin Payne" userId="S::benpayne@umbc.edu::b61ff11c-ba68-49af-b001-f9f234a6aca3" providerId="AD" clId="Web-{ABA601D3-811B-8CBC-597C-D90A5C9F1E79}" dt="2018-08-25T17:40:16.770" v="58"/>
        <pc:sldMkLst>
          <pc:docMk/>
          <pc:sldMk cId="2921916629" sldId="306"/>
        </pc:sldMkLst>
        <pc:spChg chg="mod">
          <ac:chgData name="Benjamin Payne" userId="S::benpayne@umbc.edu::b61ff11c-ba68-49af-b001-f9f234a6aca3" providerId="AD" clId="Web-{ABA601D3-811B-8CBC-597C-D90A5C9F1E79}" dt="2018-08-25T17:39:10.828" v="55" actId="20577"/>
          <ac:spMkLst>
            <pc:docMk/>
            <pc:sldMk cId="2921916629" sldId="306"/>
            <ac:spMk id="3" creationId="{577F0F53-6E4F-4046-8FAA-9F02244736FF}"/>
          </ac:spMkLst>
        </pc:spChg>
        <pc:spChg chg="add mod">
          <ac:chgData name="Benjamin Payne" userId="S::benpayne@umbc.edu::b61ff11c-ba68-49af-b001-f9f234a6aca3" providerId="AD" clId="Web-{ABA601D3-811B-8CBC-597C-D90A5C9F1E79}" dt="2018-08-25T17:37:25.327" v="42" actId="20577"/>
          <ac:spMkLst>
            <pc:docMk/>
            <pc:sldMk cId="2921916629" sldId="306"/>
            <ac:spMk id="4" creationId="{08DDA111-E80E-4A60-BCDC-73173D1B1EB0}"/>
          </ac:spMkLst>
        </pc:spChg>
        <pc:picChg chg="add mod ord">
          <ac:chgData name="Benjamin Payne" userId="S::benpayne@umbc.edu::b61ff11c-ba68-49af-b001-f9f234a6aca3" providerId="AD" clId="Web-{ABA601D3-811B-8CBC-597C-D90A5C9F1E79}" dt="2018-08-25T17:38:44.906" v="50" actId="1076"/>
          <ac:picMkLst>
            <pc:docMk/>
            <pc:sldMk cId="2921916629" sldId="306"/>
            <ac:picMk id="5" creationId="{A2172A1D-219F-47BC-9B89-CE77581ACA20}"/>
          </ac:picMkLst>
        </pc:picChg>
      </pc:sldChg>
      <pc:sldChg chg="addSp modSp modNotes">
        <pc:chgData name="Benjamin Payne" userId="S::benpayne@umbc.edu::b61ff11c-ba68-49af-b001-f9f234a6aca3" providerId="AD" clId="Web-{ABA601D3-811B-8CBC-597C-D90A5C9F1E79}" dt="2018-08-25T17:41:11.573" v="66" actId="20577"/>
        <pc:sldMkLst>
          <pc:docMk/>
          <pc:sldMk cId="2687368092" sldId="307"/>
        </pc:sldMkLst>
        <pc:spChg chg="mod">
          <ac:chgData name="Benjamin Payne" userId="S::benpayne@umbc.edu::b61ff11c-ba68-49af-b001-f9f234a6aca3" providerId="AD" clId="Web-{ABA601D3-811B-8CBC-597C-D90A5C9F1E79}" dt="2018-08-25T17:41:11.573" v="66" actId="20577"/>
          <ac:spMkLst>
            <pc:docMk/>
            <pc:sldMk cId="2687368092" sldId="307"/>
            <ac:spMk id="2" creationId="{8E4DD005-B118-47B0-96A5-A9FDEC134E05}"/>
          </ac:spMkLst>
        </pc:spChg>
        <pc:picChg chg="add mod">
          <ac:chgData name="Benjamin Payne" userId="S::benpayne@umbc.edu::b61ff11c-ba68-49af-b001-f9f234a6aca3" providerId="AD" clId="Web-{ABA601D3-811B-8CBC-597C-D90A5C9F1E79}" dt="2018-08-25T17:40:57.836" v="65" actId="14100"/>
          <ac:picMkLst>
            <pc:docMk/>
            <pc:sldMk cId="2687368092" sldId="307"/>
            <ac:picMk id="4" creationId="{BCA05E5B-64A9-4EA7-BBC2-EA62FC5512E4}"/>
          </ac:picMkLst>
        </pc:picChg>
      </pc:sldChg>
      <pc:sldChg chg="modSp">
        <pc:chgData name="Benjamin Payne" userId="S::benpayne@umbc.edu::b61ff11c-ba68-49af-b001-f9f234a6aca3" providerId="AD" clId="Web-{ABA601D3-811B-8CBC-597C-D90A5C9F1E79}" dt="2018-08-25T17:44:01.695" v="94" actId="20577"/>
        <pc:sldMkLst>
          <pc:docMk/>
          <pc:sldMk cId="100479238" sldId="325"/>
        </pc:sldMkLst>
        <pc:spChg chg="mod">
          <ac:chgData name="Benjamin Payne" userId="S::benpayne@umbc.edu::b61ff11c-ba68-49af-b001-f9f234a6aca3" providerId="AD" clId="Web-{ABA601D3-811B-8CBC-597C-D90A5C9F1E79}" dt="2018-08-25T17:44:01.695" v="94" actId="20577"/>
          <ac:spMkLst>
            <pc:docMk/>
            <pc:sldMk cId="100479238" sldId="325"/>
            <ac:spMk id="5" creationId="{90EE6541-610D-450F-9C6F-9385605462C8}"/>
          </ac:spMkLst>
        </pc:spChg>
      </pc:sldChg>
      <pc:sldChg chg="modSp new">
        <pc:chgData name="Benjamin Payne" userId="S::benpayne@umbc.edu::b61ff11c-ba68-49af-b001-f9f234a6aca3" providerId="AD" clId="Web-{ABA601D3-811B-8CBC-597C-D90A5C9F1E79}" dt="2018-08-25T18:06:57.891" v="170" actId="20577"/>
        <pc:sldMkLst>
          <pc:docMk/>
          <pc:sldMk cId="1313687620" sldId="331"/>
        </pc:sldMkLst>
        <pc:spChg chg="mod">
          <ac:chgData name="Benjamin Payne" userId="S::benpayne@umbc.edu::b61ff11c-ba68-49af-b001-f9f234a6aca3" providerId="AD" clId="Web-{ABA601D3-811B-8CBC-597C-D90A5C9F1E79}" dt="2018-08-25T18:06:02.138" v="141" actId="20577"/>
          <ac:spMkLst>
            <pc:docMk/>
            <pc:sldMk cId="1313687620" sldId="331"/>
            <ac:spMk id="2" creationId="{CA106199-627D-4681-B32F-1D1AB8831985}"/>
          </ac:spMkLst>
        </pc:spChg>
        <pc:spChg chg="mod">
          <ac:chgData name="Benjamin Payne" userId="S::benpayne@umbc.edu::b61ff11c-ba68-49af-b001-f9f234a6aca3" providerId="AD" clId="Web-{ABA601D3-811B-8CBC-597C-D90A5C9F1E79}" dt="2018-08-25T18:06:57.891" v="170" actId="20577"/>
          <ac:spMkLst>
            <pc:docMk/>
            <pc:sldMk cId="1313687620" sldId="331"/>
            <ac:spMk id="3" creationId="{3725D67B-2CD5-432F-A0BF-92A740E6478C}"/>
          </ac:spMkLst>
        </pc:spChg>
      </pc:sldChg>
      <pc:sldChg chg="addSp modSp new">
        <pc:chgData name="Benjamin Payne" userId="S::benpayne@umbc.edu::b61ff11c-ba68-49af-b001-f9f234a6aca3" providerId="AD" clId="Web-{ABA601D3-811B-8CBC-597C-D90A5C9F1E79}" dt="2018-08-25T18:15:45.536" v="308" actId="1076"/>
        <pc:sldMkLst>
          <pc:docMk/>
          <pc:sldMk cId="3084333783" sldId="332"/>
        </pc:sldMkLst>
        <pc:spChg chg="mod">
          <ac:chgData name="Benjamin Payne" userId="S::benpayne@umbc.edu::b61ff11c-ba68-49af-b001-f9f234a6aca3" providerId="AD" clId="Web-{ABA601D3-811B-8CBC-597C-D90A5C9F1E79}" dt="2018-08-25T18:15:35.098" v="305" actId="20577"/>
          <ac:spMkLst>
            <pc:docMk/>
            <pc:sldMk cId="3084333783" sldId="332"/>
            <ac:spMk id="2" creationId="{912CEAB4-0143-4847-8003-9C54B9DE70C5}"/>
          </ac:spMkLst>
        </pc:spChg>
        <pc:spChg chg="mod">
          <ac:chgData name="Benjamin Payne" userId="S::benpayne@umbc.edu::b61ff11c-ba68-49af-b001-f9f234a6aca3" providerId="AD" clId="Web-{ABA601D3-811B-8CBC-597C-D90A5C9F1E79}" dt="2018-08-25T18:15:45.536" v="308" actId="1076"/>
          <ac:spMkLst>
            <pc:docMk/>
            <pc:sldMk cId="3084333783" sldId="332"/>
            <ac:spMk id="3" creationId="{CA5EDB8B-2E33-40F8-83AE-CD1E5EA5B75B}"/>
          </ac:spMkLst>
        </pc:spChg>
        <pc:spChg chg="add mod">
          <ac:chgData name="Benjamin Payne" userId="S::benpayne@umbc.edu::b61ff11c-ba68-49af-b001-f9f234a6aca3" providerId="AD" clId="Web-{ABA601D3-811B-8CBC-597C-D90A5C9F1E79}" dt="2018-08-25T18:14:52.608" v="290" actId="1076"/>
          <ac:spMkLst>
            <pc:docMk/>
            <pc:sldMk cId="3084333783" sldId="332"/>
            <ac:spMk id="4" creationId="{A197A9B4-3579-4F18-8BC3-DE7B0193F1CA}"/>
          </ac:spMkLst>
        </pc:spChg>
        <pc:spChg chg="add mod">
          <ac:chgData name="Benjamin Payne" userId="S::benpayne@umbc.edu::b61ff11c-ba68-49af-b001-f9f234a6aca3" providerId="AD" clId="Web-{ABA601D3-811B-8CBC-597C-D90A5C9F1E79}" dt="2018-08-25T18:15:28.301" v="304" actId="1076"/>
          <ac:spMkLst>
            <pc:docMk/>
            <pc:sldMk cId="3084333783" sldId="332"/>
            <ac:spMk id="5" creationId="{0C9F56B3-4CA3-4A20-866E-23F2A071A04C}"/>
          </ac:spMkLst>
        </pc:spChg>
      </pc:sldChg>
    </pc:docChg>
  </pc:docChgLst>
  <pc:docChgLst>
    <pc:chgData name="Benjamin Payne" userId="S::benpayne@umbc.edu::b61ff11c-ba68-49af-b001-f9f234a6aca3" providerId="AD" clId="Web-{64713E54-C2B9-6126-A35D-3BF4739FA9F4}"/>
    <pc:docChg chg="modSld">
      <pc:chgData name="Benjamin Payne" userId="S::benpayne@umbc.edu::b61ff11c-ba68-49af-b001-f9f234a6aca3" providerId="AD" clId="Web-{64713E54-C2B9-6126-A35D-3BF4739FA9F4}" dt="2018-08-26T23:50:14.469" v="9" actId="20577"/>
      <pc:docMkLst>
        <pc:docMk/>
      </pc:docMkLst>
      <pc:sldChg chg="modSp">
        <pc:chgData name="Benjamin Payne" userId="S::benpayne@umbc.edu::b61ff11c-ba68-49af-b001-f9f234a6aca3" providerId="AD" clId="Web-{64713E54-C2B9-6126-A35D-3BF4739FA9F4}" dt="2018-08-26T23:50:14.469" v="9" actId="20577"/>
        <pc:sldMkLst>
          <pc:docMk/>
          <pc:sldMk cId="3290346934" sldId="313"/>
        </pc:sldMkLst>
        <pc:spChg chg="mod">
          <ac:chgData name="Benjamin Payne" userId="S::benpayne@umbc.edu::b61ff11c-ba68-49af-b001-f9f234a6aca3" providerId="AD" clId="Web-{64713E54-C2B9-6126-A35D-3BF4739FA9F4}" dt="2018-08-26T23:50:14.469" v="9" actId="20577"/>
          <ac:spMkLst>
            <pc:docMk/>
            <pc:sldMk cId="3290346934" sldId="313"/>
            <ac:spMk id="3" creationId="{03E7349D-D4D0-4BD6-9078-DDEBCAD096C3}"/>
          </ac:spMkLst>
        </pc:spChg>
      </pc:sldChg>
    </pc:docChg>
  </pc:docChgLst>
  <pc:docChgLst>
    <pc:chgData name="Benjamin Payne" userId="S::benpayne@umbc.edu::b61ff11c-ba68-49af-b001-f9f234a6aca3" providerId="AD" clId="Web-{EE45C5CE-F29E-D211-2092-45EDB9353F6D}"/>
    <pc:docChg chg="modSld">
      <pc:chgData name="Benjamin Payne" userId="S::benpayne@umbc.edu::b61ff11c-ba68-49af-b001-f9f234a6aca3" providerId="AD" clId="Web-{EE45C5CE-F29E-D211-2092-45EDB9353F6D}" dt="2018-12-26T03:02:17.417" v="120" actId="20577"/>
      <pc:docMkLst>
        <pc:docMk/>
      </pc:docMkLst>
      <pc:sldChg chg="modSp">
        <pc:chgData name="Benjamin Payne" userId="S::benpayne@umbc.edu::b61ff11c-ba68-49af-b001-f9f234a6aca3" providerId="AD" clId="Web-{EE45C5CE-F29E-D211-2092-45EDB9353F6D}" dt="2018-12-26T02:56:40.900" v="62" actId="20577"/>
        <pc:sldMkLst>
          <pc:docMk/>
          <pc:sldMk cId="1793106801" sldId="286"/>
        </pc:sldMkLst>
        <pc:spChg chg="mod">
          <ac:chgData name="Benjamin Payne" userId="S::benpayne@umbc.edu::b61ff11c-ba68-49af-b001-f9f234a6aca3" providerId="AD" clId="Web-{EE45C5CE-F29E-D211-2092-45EDB9353F6D}" dt="2018-12-26T02:56:40.900" v="62" actId="20577"/>
          <ac:spMkLst>
            <pc:docMk/>
            <pc:sldMk cId="1793106801" sldId="286"/>
            <ac:spMk id="3" creationId="{6B836144-CDC1-4699-8C2C-6653FEBF33DD}"/>
          </ac:spMkLst>
        </pc:spChg>
      </pc:sldChg>
      <pc:sldChg chg="modSp">
        <pc:chgData name="Benjamin Payne" userId="S::benpayne@umbc.edu::b61ff11c-ba68-49af-b001-f9f234a6aca3" providerId="AD" clId="Web-{EE45C5CE-F29E-D211-2092-45EDB9353F6D}" dt="2018-12-26T03:00:51.620" v="100" actId="1076"/>
        <pc:sldMkLst>
          <pc:docMk/>
          <pc:sldMk cId="3810760957" sldId="291"/>
        </pc:sldMkLst>
        <pc:spChg chg="mod">
          <ac:chgData name="Benjamin Payne" userId="S::benpayne@umbc.edu::b61ff11c-ba68-49af-b001-f9f234a6aca3" providerId="AD" clId="Web-{EE45C5CE-F29E-D211-2092-45EDB9353F6D}" dt="2018-12-26T03:00:51.620" v="100" actId="1076"/>
          <ac:spMkLst>
            <pc:docMk/>
            <pc:sldMk cId="3810760957" sldId="291"/>
            <ac:spMk id="6" creationId="{455BD5CB-3467-4AEE-AF4C-40432FF57D10}"/>
          </ac:spMkLst>
        </pc:spChg>
      </pc:sldChg>
      <pc:sldChg chg="addSp">
        <pc:chgData name="Benjamin Payne" userId="S::benpayne@umbc.edu::b61ff11c-ba68-49af-b001-f9f234a6aca3" providerId="AD" clId="Web-{EE45C5CE-F29E-D211-2092-45EDB9353F6D}" dt="2018-12-26T02:55:31.478" v="32"/>
        <pc:sldMkLst>
          <pc:docMk/>
          <pc:sldMk cId="2921916629" sldId="306"/>
        </pc:sldMkLst>
        <pc:spChg chg="add">
          <ac:chgData name="Benjamin Payne" userId="S::benpayne@umbc.edu::b61ff11c-ba68-49af-b001-f9f234a6aca3" providerId="AD" clId="Web-{EE45C5CE-F29E-D211-2092-45EDB9353F6D}" dt="2018-12-26T02:55:31.478" v="32"/>
          <ac:spMkLst>
            <pc:docMk/>
            <pc:sldMk cId="2921916629" sldId="306"/>
            <ac:spMk id="7" creationId="{093820B0-4E24-482C-9FAB-39E924031D3B}"/>
          </ac:spMkLst>
        </pc:spChg>
      </pc:sldChg>
      <pc:sldChg chg="modSp">
        <pc:chgData name="Benjamin Payne" userId="S::benpayne@umbc.edu::b61ff11c-ba68-49af-b001-f9f234a6aca3" providerId="AD" clId="Web-{EE45C5CE-F29E-D211-2092-45EDB9353F6D}" dt="2018-12-26T02:55:46.197" v="33" actId="20577"/>
        <pc:sldMkLst>
          <pc:docMk/>
          <pc:sldMk cId="2687368092" sldId="307"/>
        </pc:sldMkLst>
        <pc:spChg chg="mod">
          <ac:chgData name="Benjamin Payne" userId="S::benpayne@umbc.edu::b61ff11c-ba68-49af-b001-f9f234a6aca3" providerId="AD" clId="Web-{EE45C5CE-F29E-D211-2092-45EDB9353F6D}" dt="2018-12-26T02:55:46.197" v="33" actId="20577"/>
          <ac:spMkLst>
            <pc:docMk/>
            <pc:sldMk cId="2687368092" sldId="307"/>
            <ac:spMk id="3" creationId="{577F0F53-6E4F-4046-8FAA-9F02244736FF}"/>
          </ac:spMkLst>
        </pc:spChg>
      </pc:sldChg>
      <pc:sldChg chg="modSp">
        <pc:chgData name="Benjamin Payne" userId="S::benpayne@umbc.edu::b61ff11c-ba68-49af-b001-f9f234a6aca3" providerId="AD" clId="Web-{EE45C5CE-F29E-D211-2092-45EDB9353F6D}" dt="2018-12-26T03:01:43.526" v="105" actId="20577"/>
        <pc:sldMkLst>
          <pc:docMk/>
          <pc:sldMk cId="3454123665" sldId="310"/>
        </pc:sldMkLst>
        <pc:spChg chg="mod">
          <ac:chgData name="Benjamin Payne" userId="S::benpayne@umbc.edu::b61ff11c-ba68-49af-b001-f9f234a6aca3" providerId="AD" clId="Web-{EE45C5CE-F29E-D211-2092-45EDB9353F6D}" dt="2018-12-26T03:01:43.526" v="105" actId="20577"/>
          <ac:spMkLst>
            <pc:docMk/>
            <pc:sldMk cId="3454123665" sldId="310"/>
            <ac:spMk id="3" creationId="{52A56910-6F5E-44B2-8A38-5E6525782E04}"/>
          </ac:spMkLst>
        </pc:spChg>
      </pc:sldChg>
      <pc:sldChg chg="modSp">
        <pc:chgData name="Benjamin Payne" userId="S::benpayne@umbc.edu::b61ff11c-ba68-49af-b001-f9f234a6aca3" providerId="AD" clId="Web-{EE45C5CE-F29E-D211-2092-45EDB9353F6D}" dt="2018-12-26T03:00:10.010" v="92" actId="20577"/>
        <pc:sldMkLst>
          <pc:docMk/>
          <pc:sldMk cId="4097117966" sldId="312"/>
        </pc:sldMkLst>
        <pc:spChg chg="mod">
          <ac:chgData name="Benjamin Payne" userId="S::benpayne@umbc.edu::b61ff11c-ba68-49af-b001-f9f234a6aca3" providerId="AD" clId="Web-{EE45C5CE-F29E-D211-2092-45EDB9353F6D}" dt="2018-12-26T03:00:10.010" v="92" actId="20577"/>
          <ac:spMkLst>
            <pc:docMk/>
            <pc:sldMk cId="4097117966" sldId="312"/>
            <ac:spMk id="3" creationId="{E1055E2D-A790-4304-A1AC-1698727C2BF2}"/>
          </ac:spMkLst>
        </pc:spChg>
      </pc:sldChg>
      <pc:sldChg chg="addSp modSp">
        <pc:chgData name="Benjamin Payne" userId="S::benpayne@umbc.edu::b61ff11c-ba68-49af-b001-f9f234a6aca3" providerId="AD" clId="Web-{EE45C5CE-F29E-D211-2092-45EDB9353F6D}" dt="2018-12-26T02:54:35.696" v="16" actId="14100"/>
        <pc:sldMkLst>
          <pc:docMk/>
          <pc:sldMk cId="2495309127" sldId="317"/>
        </pc:sldMkLst>
        <pc:spChg chg="add mod">
          <ac:chgData name="Benjamin Payne" userId="S::benpayne@umbc.edu::b61ff11c-ba68-49af-b001-f9f234a6aca3" providerId="AD" clId="Web-{EE45C5CE-F29E-D211-2092-45EDB9353F6D}" dt="2018-12-26T02:54:35.696" v="16" actId="14100"/>
          <ac:spMkLst>
            <pc:docMk/>
            <pc:sldMk cId="2495309127" sldId="317"/>
            <ac:spMk id="5" creationId="{ABADC5BD-9602-4132-9645-BC6CAA7BB7E3}"/>
          </ac:spMkLst>
        </pc:spChg>
      </pc:sldChg>
      <pc:sldChg chg="modSp">
        <pc:chgData name="Benjamin Payne" userId="S::benpayne@umbc.edu::b61ff11c-ba68-49af-b001-f9f234a6aca3" providerId="AD" clId="Web-{EE45C5CE-F29E-D211-2092-45EDB9353F6D}" dt="2018-12-26T03:02:09.011" v="113" actId="20577"/>
        <pc:sldMkLst>
          <pc:docMk/>
          <pc:sldMk cId="796337925" sldId="333"/>
        </pc:sldMkLst>
        <pc:spChg chg="mod">
          <ac:chgData name="Benjamin Payne" userId="S::benpayne@umbc.edu::b61ff11c-ba68-49af-b001-f9f234a6aca3" providerId="AD" clId="Web-{EE45C5CE-F29E-D211-2092-45EDB9353F6D}" dt="2018-12-26T03:02:09.011" v="113" actId="20577"/>
          <ac:spMkLst>
            <pc:docMk/>
            <pc:sldMk cId="796337925" sldId="333"/>
            <ac:spMk id="7" creationId="{EE0657C3-F376-4B73-9F21-19EA5C15021A}"/>
          </ac:spMkLst>
        </pc:spChg>
      </pc:sldChg>
      <pc:sldChg chg="modSp">
        <pc:chgData name="Benjamin Payne" userId="S::benpayne@umbc.edu::b61ff11c-ba68-49af-b001-f9f234a6aca3" providerId="AD" clId="Web-{EE45C5CE-F29E-D211-2092-45EDB9353F6D}" dt="2018-12-26T03:02:17.417" v="119" actId="20577"/>
        <pc:sldMkLst>
          <pc:docMk/>
          <pc:sldMk cId="2638146016" sldId="334"/>
        </pc:sldMkLst>
        <pc:spChg chg="mod">
          <ac:chgData name="Benjamin Payne" userId="S::benpayne@umbc.edu::b61ff11c-ba68-49af-b001-f9f234a6aca3" providerId="AD" clId="Web-{EE45C5CE-F29E-D211-2092-45EDB9353F6D}" dt="2018-12-26T03:02:17.417" v="119" actId="20577"/>
          <ac:spMkLst>
            <pc:docMk/>
            <pc:sldMk cId="2638146016" sldId="334"/>
            <ac:spMk id="7" creationId="{7F08DB92-783F-483E-9146-4E1EFF3CED8B}"/>
          </ac:spMkLst>
        </pc:spChg>
      </pc:sldChg>
      <pc:sldChg chg="addSp modSp">
        <pc:chgData name="Benjamin Payne" userId="S::benpayne@umbc.edu::b61ff11c-ba68-49af-b001-f9f234a6aca3" providerId="AD" clId="Web-{EE45C5CE-F29E-D211-2092-45EDB9353F6D}" dt="2018-12-26T02:55:02.290" v="31" actId="14100"/>
        <pc:sldMkLst>
          <pc:docMk/>
          <pc:sldMk cId="3144882362" sldId="341"/>
        </pc:sldMkLst>
        <pc:spChg chg="add mod">
          <ac:chgData name="Benjamin Payne" userId="S::benpayne@umbc.edu::b61ff11c-ba68-49af-b001-f9f234a6aca3" providerId="AD" clId="Web-{EE45C5CE-F29E-D211-2092-45EDB9353F6D}" dt="2018-12-26T02:55:02.290" v="31" actId="14100"/>
          <ac:spMkLst>
            <pc:docMk/>
            <pc:sldMk cId="3144882362" sldId="341"/>
            <ac:spMk id="5" creationId="{D1DB410A-1BF4-40C2-8013-B62F5ACCC6C4}"/>
          </ac:spMkLst>
        </pc:spChg>
      </pc:sldChg>
      <pc:sldChg chg="modSp">
        <pc:chgData name="Benjamin Payne" userId="S::benpayne@umbc.edu::b61ff11c-ba68-49af-b001-f9f234a6aca3" providerId="AD" clId="Web-{EE45C5CE-F29E-D211-2092-45EDB9353F6D}" dt="2018-12-26T02:59:13.901" v="82" actId="20577"/>
        <pc:sldMkLst>
          <pc:docMk/>
          <pc:sldMk cId="656775869" sldId="351"/>
        </pc:sldMkLst>
        <pc:spChg chg="mod">
          <ac:chgData name="Benjamin Payne" userId="S::benpayne@umbc.edu::b61ff11c-ba68-49af-b001-f9f234a6aca3" providerId="AD" clId="Web-{EE45C5CE-F29E-D211-2092-45EDB9353F6D}" dt="2018-12-26T02:59:13.901" v="82" actId="20577"/>
          <ac:spMkLst>
            <pc:docMk/>
            <pc:sldMk cId="656775869" sldId="351"/>
            <ac:spMk id="3" creationId="{94B4DE51-11FC-4DF6-8146-836F70360A91}"/>
          </ac:spMkLst>
        </pc:spChg>
      </pc:sldChg>
    </pc:docChg>
  </pc:docChgLst>
  <pc:docChgLst>
    <pc:chgData name="Benjamin Payne" userId="S::benpayne@umbc.edu::b61ff11c-ba68-49af-b001-f9f234a6aca3" providerId="AD" clId="Web-{C346763E-CF70-F69A-D252-2778DB0F181F}"/>
    <pc:docChg chg="modSld">
      <pc:chgData name="Benjamin Payne" userId="S::benpayne@umbc.edu::b61ff11c-ba68-49af-b001-f9f234a6aca3" providerId="AD" clId="Web-{C346763E-CF70-F69A-D252-2778DB0F181F}" dt="2018-08-26T16:41:52.087" v="57" actId="20577"/>
      <pc:docMkLst>
        <pc:docMk/>
      </pc:docMkLst>
      <pc:sldChg chg="modSp">
        <pc:chgData name="Benjamin Payne" userId="S::benpayne@umbc.edu::b61ff11c-ba68-49af-b001-f9f234a6aca3" providerId="AD" clId="Web-{C346763E-CF70-F69A-D252-2778DB0F181F}" dt="2018-08-26T16:41:51.008" v="55" actId="20577"/>
        <pc:sldMkLst>
          <pc:docMk/>
          <pc:sldMk cId="3290346934" sldId="313"/>
        </pc:sldMkLst>
        <pc:spChg chg="mod">
          <ac:chgData name="Benjamin Payne" userId="S::benpayne@umbc.edu::b61ff11c-ba68-49af-b001-f9f234a6aca3" providerId="AD" clId="Web-{C346763E-CF70-F69A-D252-2778DB0F181F}" dt="2018-08-26T16:41:51.008" v="55" actId="20577"/>
          <ac:spMkLst>
            <pc:docMk/>
            <pc:sldMk cId="3290346934" sldId="313"/>
            <ac:spMk id="2" creationId="{B103C4C7-DE11-4EEA-AC29-244F2F61E46E}"/>
          </ac:spMkLst>
        </pc:spChg>
        <pc:spChg chg="mod">
          <ac:chgData name="Benjamin Payne" userId="S::benpayne@umbc.edu::b61ff11c-ba68-49af-b001-f9f234a6aca3" providerId="AD" clId="Web-{C346763E-CF70-F69A-D252-2778DB0F181F}" dt="2018-08-26T16:41:35.774" v="44" actId="20577"/>
          <ac:spMkLst>
            <pc:docMk/>
            <pc:sldMk cId="3290346934" sldId="313"/>
            <ac:spMk id="3" creationId="{03E7349D-D4D0-4BD6-9078-DDEBCAD096C3}"/>
          </ac:spMkLst>
        </pc:spChg>
      </pc:sldChg>
    </pc:docChg>
  </pc:docChgLst>
  <pc:docChgLst>
    <pc:chgData name="Benjamin Payne" userId="S::benpayne@umbc.edu::b61ff11c-ba68-49af-b001-f9f234a6aca3" providerId="AD" clId="Web-{EAFC184F-595D-097A-3A34-118C3B530DA1}"/>
    <pc:docChg chg="modSld">
      <pc:chgData name="Benjamin Payne" userId="S::benpayne@umbc.edu::b61ff11c-ba68-49af-b001-f9f234a6aca3" providerId="AD" clId="Web-{EAFC184F-595D-097A-3A34-118C3B530DA1}" dt="2018-08-29T23:49:25.745" v="47" actId="1076"/>
      <pc:docMkLst>
        <pc:docMk/>
      </pc:docMkLst>
      <pc:sldChg chg="modSp">
        <pc:chgData name="Benjamin Payne" userId="S::benpayne@umbc.edu::b61ff11c-ba68-49af-b001-f9f234a6aca3" providerId="AD" clId="Web-{EAFC184F-595D-097A-3A34-118C3B530DA1}" dt="2018-08-29T23:40:50.312" v="11" actId="20577"/>
        <pc:sldMkLst>
          <pc:docMk/>
          <pc:sldMk cId="465374350" sldId="270"/>
        </pc:sldMkLst>
        <pc:spChg chg="mod">
          <ac:chgData name="Benjamin Payne" userId="S::benpayne@umbc.edu::b61ff11c-ba68-49af-b001-f9f234a6aca3" providerId="AD" clId="Web-{EAFC184F-595D-097A-3A34-118C3B530DA1}" dt="2018-08-29T23:40:50.312" v="11" actId="20577"/>
          <ac:spMkLst>
            <pc:docMk/>
            <pc:sldMk cId="465374350" sldId="270"/>
            <ac:spMk id="3" creationId="{87114A17-B7E2-4BDE-90D1-6B6B257F74CF}"/>
          </ac:spMkLst>
        </pc:spChg>
      </pc:sldChg>
      <pc:sldChg chg="modSp">
        <pc:chgData name="Benjamin Payne" userId="S::benpayne@umbc.edu::b61ff11c-ba68-49af-b001-f9f234a6aca3" providerId="AD" clId="Web-{EAFC184F-595D-097A-3A34-118C3B530DA1}" dt="2018-08-29T23:46:27.812" v="38" actId="20577"/>
        <pc:sldMkLst>
          <pc:docMk/>
          <pc:sldMk cId="687479494" sldId="281"/>
        </pc:sldMkLst>
        <pc:spChg chg="mod">
          <ac:chgData name="Benjamin Payne" userId="S::benpayne@umbc.edu::b61ff11c-ba68-49af-b001-f9f234a6aca3" providerId="AD" clId="Web-{EAFC184F-595D-097A-3A34-118C3B530DA1}" dt="2018-08-29T23:46:27.812" v="38" actId="20577"/>
          <ac:spMkLst>
            <pc:docMk/>
            <pc:sldMk cId="687479494" sldId="281"/>
            <ac:spMk id="3" creationId="{CAF2CA46-D523-4123-BD84-4F8FC54C1DA6}"/>
          </ac:spMkLst>
        </pc:spChg>
      </pc:sldChg>
      <pc:sldChg chg="modSp">
        <pc:chgData name="Benjamin Payne" userId="S::benpayne@umbc.edu::b61ff11c-ba68-49af-b001-f9f234a6aca3" providerId="AD" clId="Web-{EAFC184F-595D-097A-3A34-118C3B530DA1}" dt="2018-08-29T23:49:25.745" v="47" actId="1076"/>
        <pc:sldMkLst>
          <pc:docMk/>
          <pc:sldMk cId="3290346934" sldId="313"/>
        </pc:sldMkLst>
        <pc:spChg chg="mod">
          <ac:chgData name="Benjamin Payne" userId="S::benpayne@umbc.edu::b61ff11c-ba68-49af-b001-f9f234a6aca3" providerId="AD" clId="Web-{EAFC184F-595D-097A-3A34-118C3B530DA1}" dt="2018-08-29T23:49:25.745" v="47" actId="1076"/>
          <ac:spMkLst>
            <pc:docMk/>
            <pc:sldMk cId="3290346934" sldId="313"/>
            <ac:spMk id="2" creationId="{B103C4C7-DE11-4EEA-AC29-244F2F61E46E}"/>
          </ac:spMkLst>
        </pc:spChg>
        <pc:spChg chg="mod">
          <ac:chgData name="Benjamin Payne" userId="S::benpayne@umbc.edu::b61ff11c-ba68-49af-b001-f9f234a6aca3" providerId="AD" clId="Web-{EAFC184F-595D-097A-3A34-118C3B530DA1}" dt="2018-08-29T23:49:22.448" v="46" actId="1076"/>
          <ac:spMkLst>
            <pc:docMk/>
            <pc:sldMk cId="3290346934" sldId="313"/>
            <ac:spMk id="3" creationId="{03E7349D-D4D0-4BD6-9078-DDEBCAD096C3}"/>
          </ac:spMkLst>
        </pc:spChg>
      </pc:sldChg>
    </pc:docChg>
  </pc:docChgLst>
  <pc:docChgLst>
    <pc:chgData name="Benjamin Payne" userId="S::benpayne@umbc.edu::b61ff11c-ba68-49af-b001-f9f234a6aca3" providerId="AD" clId="Web-{60F6DF54-8E2A-FBE5-0BC7-8CDE452EC457}"/>
    <pc:docChg chg="modSld">
      <pc:chgData name="Benjamin Payne" userId="S::benpayne@umbc.edu::b61ff11c-ba68-49af-b001-f9f234a6aca3" providerId="AD" clId="Web-{60F6DF54-8E2A-FBE5-0BC7-8CDE452EC457}" dt="2019-01-01T13:01:43.158" v="76" actId="20577"/>
      <pc:docMkLst>
        <pc:docMk/>
      </pc:docMkLst>
      <pc:sldChg chg="modSp">
        <pc:chgData name="Benjamin Payne" userId="S::benpayne@umbc.edu::b61ff11c-ba68-49af-b001-f9f234a6aca3" providerId="AD" clId="Web-{60F6DF54-8E2A-FBE5-0BC7-8CDE452EC457}" dt="2019-01-01T12:58:24.372" v="38" actId="20577"/>
        <pc:sldMkLst>
          <pc:docMk/>
          <pc:sldMk cId="1316053804" sldId="283"/>
        </pc:sldMkLst>
        <pc:spChg chg="mod">
          <ac:chgData name="Benjamin Payne" userId="S::benpayne@umbc.edu::b61ff11c-ba68-49af-b001-f9f234a6aca3" providerId="AD" clId="Web-{60F6DF54-8E2A-FBE5-0BC7-8CDE452EC457}" dt="2019-01-01T12:58:22.435" v="37" actId="20577"/>
          <ac:spMkLst>
            <pc:docMk/>
            <pc:sldMk cId="1316053804" sldId="283"/>
            <ac:spMk id="3" creationId="{E99E1B89-FFE2-4D51-8F92-85A774213868}"/>
          </ac:spMkLst>
        </pc:spChg>
        <pc:spChg chg="mod">
          <ac:chgData name="Benjamin Payne" userId="S::benpayne@umbc.edu::b61ff11c-ba68-49af-b001-f9f234a6aca3" providerId="AD" clId="Web-{60F6DF54-8E2A-FBE5-0BC7-8CDE452EC457}" dt="2019-01-01T12:58:24.372" v="38" actId="20577"/>
          <ac:spMkLst>
            <pc:docMk/>
            <pc:sldMk cId="1316053804" sldId="283"/>
            <ac:spMk id="4" creationId="{247099E7-9E25-484C-95AE-6B82A119B5B0}"/>
          </ac:spMkLst>
        </pc:spChg>
      </pc:sldChg>
      <pc:sldChg chg="modSp">
        <pc:chgData name="Benjamin Payne" userId="S::benpayne@umbc.edu::b61ff11c-ba68-49af-b001-f9f234a6aca3" providerId="AD" clId="Web-{60F6DF54-8E2A-FBE5-0BC7-8CDE452EC457}" dt="2019-01-01T13:01:41.674" v="74" actId="20577"/>
        <pc:sldMkLst>
          <pc:docMk/>
          <pc:sldMk cId="2888850214" sldId="339"/>
        </pc:sldMkLst>
        <pc:spChg chg="mod">
          <ac:chgData name="Benjamin Payne" userId="S::benpayne@umbc.edu::b61ff11c-ba68-49af-b001-f9f234a6aca3" providerId="AD" clId="Web-{60F6DF54-8E2A-FBE5-0BC7-8CDE452EC457}" dt="2019-01-01T13:01:41.674" v="74" actId="20577"/>
          <ac:spMkLst>
            <pc:docMk/>
            <pc:sldMk cId="2888850214" sldId="339"/>
            <ac:spMk id="2" creationId="{CB447AE8-B26B-476B-9FF7-684A3F0ADB1F}"/>
          </ac:spMkLst>
        </pc:spChg>
      </pc:sldChg>
      <pc:sldChg chg="modSp">
        <pc:chgData name="Benjamin Payne" userId="S::benpayne@umbc.edu::b61ff11c-ba68-49af-b001-f9f234a6aca3" providerId="AD" clId="Web-{60F6DF54-8E2A-FBE5-0BC7-8CDE452EC457}" dt="2019-01-01T12:59:57.970" v="72" actId="20577"/>
        <pc:sldMkLst>
          <pc:docMk/>
          <pc:sldMk cId="656775869" sldId="351"/>
        </pc:sldMkLst>
        <pc:spChg chg="mod">
          <ac:chgData name="Benjamin Payne" userId="S::benpayne@umbc.edu::b61ff11c-ba68-49af-b001-f9f234a6aca3" providerId="AD" clId="Web-{60F6DF54-8E2A-FBE5-0BC7-8CDE452EC457}" dt="2019-01-01T12:59:57.970" v="72" actId="20577"/>
          <ac:spMkLst>
            <pc:docMk/>
            <pc:sldMk cId="656775869" sldId="351"/>
            <ac:spMk id="3" creationId="{94B4DE51-11FC-4DF6-8146-836F70360A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7AD92-3193-4F3B-B718-BDE4AF4AFA61}" type="datetimeFigureOut">
              <a:rPr lang="en-US"/>
              <a:t>1/27/21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D39104-115C-4501-A673-075924DC6C31}" type="slidenum">
              <a:rPr lang="en-US"/>
              <a:t>‹#›</a:t>
            </a:fld>
            <a:endParaRPr lang="en-US"/>
          </a:p>
        </p:txBody>
      </p:sp>
    </p:spTree>
    <p:extLst>
      <p:ext uri="{BB962C8B-B14F-4D97-AF65-F5344CB8AC3E}">
        <p14:creationId xmlns:p14="http://schemas.microsoft.com/office/powerpoint/2010/main" val="3593061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eb.stanford.edu/class/stats101/intro/intro-lecture01.pdf"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arxiv.org/pdf/1503.05570.pdf"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loc.gov/preservation/resources/rfs/TOC.html"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loc.gov/preservation/resources/rf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rends.google.com/trend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excel-easy.com/examples/import-export-text-files.html"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tools.ietf.org/html/rfc418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upport.clever.com/hc/en-us/articles/218518698-How-do-I-troubleshoot-CSV-formatting-errors-"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bensbargains.com/thecheckout/awesomeness/25-hilarious-images-will-definitely-trigger-nerd-rage/"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w3schools.com/js/js_json_intro.asp"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s://beginnersbook.com/2015/04/json-tutorial/"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w3schools.com/x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finalfantasy.wikia.com/wiki/Level_grinding"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en.wikipedia.org/wiki/Grinding_(gaming"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vhtcx.com/wp-content/uploads/2015/02/canstockphoto3986275.jp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hrillist.com/entertainment/nation/how-new-netflix-recommendation-algorithm-work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www.wired.co.uk/article/how-do-netflixs-algorithms-work-machine-learning-helps-to-predict-what-viewers-will-like" TargetMode="External"/><Relationship Id="rId4" Type="http://schemas.openxmlformats.org/officeDocument/2006/relationships/hyperlink" Target="https://medium.com/netflix-techblog/artwork-personalization-c589f074ad76"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See also </a:t>
            </a:r>
            <a:r>
              <a:rPr lang="en-US" dirty="0">
                <a:hlinkClick r:id="rId3"/>
              </a:rPr>
              <a:t>https://web.stanford.edu/class/stats101/intro/intro-lecture01.pdf</a:t>
            </a:r>
            <a:r>
              <a:rPr lang="en-US" dirty="0">
                <a:cs typeface="Calibri"/>
              </a:rPr>
              <a:t> for inspiration</a:t>
            </a:r>
          </a:p>
          <a:p>
            <a:endParaRPr lang="en-US" dirty="0">
              <a:cs typeface="Calibri"/>
            </a:endParaRPr>
          </a:p>
          <a:p>
            <a:r>
              <a:rPr lang="en-US" dirty="0">
                <a:cs typeface="Calibri"/>
              </a:rPr>
              <a:t>Useful: </a:t>
            </a:r>
            <a:r>
              <a:rPr lang="en-US" dirty="0">
                <a:hlinkClick r:id="rId4"/>
              </a:rPr>
              <a:t>https://arxiv.org/pdf/1503.05570.pdf</a:t>
            </a:r>
            <a:endParaRPr lang="en-US" dirty="0">
              <a:cs typeface="Calibri"/>
              <a:hlinkClick r:id="rId4"/>
            </a:endParaRPr>
          </a:p>
          <a:p>
            <a:r>
              <a:rPr lang="en-US" dirty="0"/>
              <a:t>A Data Science Course for Undergraduates: Thinking With Data by Ben </a:t>
            </a:r>
            <a:r>
              <a:rPr lang="en-US" dirty="0" err="1"/>
              <a:t>Baumer</a:t>
            </a:r>
            <a:r>
              <a:rPr lang="en-US" dirty="0"/>
              <a:t>, The American Statistician Vol. 69 , Issue. 4</a:t>
            </a:r>
          </a:p>
          <a:p>
            <a:endParaRPr lang="en-US" dirty="0">
              <a:cs typeface="Calibri"/>
            </a:endParaRPr>
          </a:p>
          <a:p>
            <a:r>
              <a:rPr lang="en-US" dirty="0">
                <a:cs typeface="Calibri"/>
              </a:rPr>
              <a:t>Timing in Fall 2018: </a:t>
            </a:r>
          </a:p>
          <a:p>
            <a:r>
              <a:rPr lang="en-US" dirty="0">
                <a:cs typeface="Calibri"/>
              </a:rPr>
              <a:t>Slide 7 at minute 16</a:t>
            </a:r>
          </a:p>
          <a:p>
            <a:r>
              <a:rPr lang="en-US" dirty="0">
                <a:cs typeface="Calibri"/>
              </a:rPr>
              <a:t>Slide 18 at minute 45</a:t>
            </a:r>
          </a:p>
          <a:p>
            <a:r>
              <a:rPr lang="en-US" dirty="0">
                <a:cs typeface="Calibri"/>
              </a:rPr>
              <a:t>Slide 65 at minute 70</a:t>
            </a:r>
          </a:p>
          <a:p>
            <a:r>
              <a:rPr lang="en-US" dirty="0">
                <a:cs typeface="Calibri"/>
              </a:rPr>
              <a:t>Finished in 2 hours, 20 minutes</a:t>
            </a:r>
          </a:p>
        </p:txBody>
      </p:sp>
      <p:sp>
        <p:nvSpPr>
          <p:cNvPr id="4" name="Slide Number Placeholder 3"/>
          <p:cNvSpPr>
            <a:spLocks noGrp="1"/>
          </p:cNvSpPr>
          <p:nvPr>
            <p:ph type="sldNum" sz="quarter" idx="5"/>
          </p:nvPr>
        </p:nvSpPr>
        <p:spPr/>
        <p:txBody>
          <a:bodyPr/>
          <a:lstStyle/>
          <a:p>
            <a:fld id="{D0D39104-115C-4501-A673-075924DC6C31}" type="slidenum">
              <a:rPr lang="en-US"/>
              <a:t>1</a:t>
            </a:fld>
            <a:endParaRPr lang="en-US"/>
          </a:p>
        </p:txBody>
      </p:sp>
    </p:spTree>
    <p:extLst>
      <p:ext uri="{BB962C8B-B14F-4D97-AF65-F5344CB8AC3E}">
        <p14:creationId xmlns:p14="http://schemas.microsoft.com/office/powerpoint/2010/main" val="2767652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https://imgflip.com/memetemplate/68354308/Do-all-the-things</a:t>
            </a:r>
          </a:p>
        </p:txBody>
      </p:sp>
      <p:sp>
        <p:nvSpPr>
          <p:cNvPr id="4" name="Slide Number Placeholder 3"/>
          <p:cNvSpPr>
            <a:spLocks noGrp="1"/>
          </p:cNvSpPr>
          <p:nvPr>
            <p:ph type="sldNum" sz="quarter" idx="5"/>
          </p:nvPr>
        </p:nvSpPr>
        <p:spPr/>
        <p:txBody>
          <a:bodyPr/>
          <a:lstStyle/>
          <a:p>
            <a:fld id="{D0D39104-115C-4501-A673-075924DC6C31}" type="slidenum">
              <a:rPr lang="en-US"/>
              <a:t>24</a:t>
            </a:fld>
            <a:endParaRPr lang="en-US"/>
          </a:p>
        </p:txBody>
      </p:sp>
    </p:spTree>
    <p:extLst>
      <p:ext uri="{BB962C8B-B14F-4D97-AF65-F5344CB8AC3E}">
        <p14:creationId xmlns:p14="http://schemas.microsoft.com/office/powerpoint/2010/main" val="3305273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https://harveymilk.com/hmcra-family-survey-2/</a:t>
            </a:r>
          </a:p>
        </p:txBody>
      </p:sp>
      <p:sp>
        <p:nvSpPr>
          <p:cNvPr id="4" name="Slide Number Placeholder 3"/>
          <p:cNvSpPr>
            <a:spLocks noGrp="1"/>
          </p:cNvSpPr>
          <p:nvPr>
            <p:ph type="sldNum" sz="quarter" idx="5"/>
          </p:nvPr>
        </p:nvSpPr>
        <p:spPr/>
        <p:txBody>
          <a:bodyPr/>
          <a:lstStyle/>
          <a:p>
            <a:fld id="{D0D39104-115C-4501-A673-075924DC6C31}" type="slidenum">
              <a:rPr lang="en-US"/>
              <a:t>29</a:t>
            </a:fld>
            <a:endParaRPr lang="en-US"/>
          </a:p>
        </p:txBody>
      </p:sp>
    </p:spTree>
    <p:extLst>
      <p:ext uri="{BB962C8B-B14F-4D97-AF65-F5344CB8AC3E}">
        <p14:creationId xmlns:p14="http://schemas.microsoft.com/office/powerpoint/2010/main" val="2737648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http://www.wiiplaygameslv.com/catalog/board_games-toyvault/but_wait_theres_more/406443</a:t>
            </a:r>
          </a:p>
        </p:txBody>
      </p:sp>
      <p:sp>
        <p:nvSpPr>
          <p:cNvPr id="4" name="Slide Number Placeholder 3"/>
          <p:cNvSpPr>
            <a:spLocks noGrp="1"/>
          </p:cNvSpPr>
          <p:nvPr>
            <p:ph type="sldNum" sz="quarter" idx="5"/>
          </p:nvPr>
        </p:nvSpPr>
        <p:spPr/>
        <p:txBody>
          <a:bodyPr/>
          <a:lstStyle/>
          <a:p>
            <a:fld id="{D0D39104-115C-4501-A673-075924DC6C31}" type="slidenum">
              <a:rPr lang="en-US"/>
              <a:t>31</a:t>
            </a:fld>
            <a:endParaRPr lang="en-US"/>
          </a:p>
        </p:txBody>
      </p:sp>
    </p:spTree>
    <p:extLst>
      <p:ext uri="{BB962C8B-B14F-4D97-AF65-F5344CB8AC3E}">
        <p14:creationId xmlns:p14="http://schemas.microsoft.com/office/powerpoint/2010/main" val="610372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http://www.wiiplaygameslv.com/catalog/board_games-toyvault/but_wait_theres_more/406443</a:t>
            </a:r>
          </a:p>
        </p:txBody>
      </p:sp>
      <p:sp>
        <p:nvSpPr>
          <p:cNvPr id="4" name="Slide Number Placeholder 3"/>
          <p:cNvSpPr>
            <a:spLocks noGrp="1"/>
          </p:cNvSpPr>
          <p:nvPr>
            <p:ph type="sldNum" sz="quarter" idx="5"/>
          </p:nvPr>
        </p:nvSpPr>
        <p:spPr/>
        <p:txBody>
          <a:bodyPr/>
          <a:lstStyle/>
          <a:p>
            <a:fld id="{D0D39104-115C-4501-A673-075924DC6C31}" type="slidenum">
              <a:rPr lang="en-US"/>
              <a:t>32</a:t>
            </a:fld>
            <a:endParaRPr lang="en-US"/>
          </a:p>
        </p:txBody>
      </p:sp>
    </p:spTree>
    <p:extLst>
      <p:ext uri="{BB962C8B-B14F-4D97-AF65-F5344CB8AC3E}">
        <p14:creationId xmlns:p14="http://schemas.microsoft.com/office/powerpoint/2010/main" val="3969502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https://betanews.com/2014/04/15/windows-8-1-without-update-will-no-longer-receive-security-updates/</a:t>
            </a:r>
          </a:p>
        </p:txBody>
      </p:sp>
      <p:sp>
        <p:nvSpPr>
          <p:cNvPr id="4" name="Slide Number Placeholder 3"/>
          <p:cNvSpPr>
            <a:spLocks noGrp="1"/>
          </p:cNvSpPr>
          <p:nvPr>
            <p:ph type="sldNum" sz="quarter" idx="5"/>
          </p:nvPr>
        </p:nvSpPr>
        <p:spPr/>
        <p:txBody>
          <a:bodyPr/>
          <a:lstStyle/>
          <a:p>
            <a:fld id="{D0D39104-115C-4501-A673-075924DC6C31}" type="slidenum">
              <a:rPr lang="en-US"/>
              <a:t>35</a:t>
            </a:fld>
            <a:endParaRPr lang="en-US"/>
          </a:p>
        </p:txBody>
      </p:sp>
    </p:spTree>
    <p:extLst>
      <p:ext uri="{BB962C8B-B14F-4D97-AF65-F5344CB8AC3E}">
        <p14:creationId xmlns:p14="http://schemas.microsoft.com/office/powerpoint/2010/main" val="3147493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37</a:t>
            </a:fld>
            <a:endParaRPr lang="en-US"/>
          </a:p>
        </p:txBody>
      </p:sp>
    </p:spTree>
    <p:extLst>
      <p:ext uri="{BB962C8B-B14F-4D97-AF65-F5344CB8AC3E}">
        <p14:creationId xmlns:p14="http://schemas.microsoft.com/office/powerpoint/2010/main" val="444390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38</a:t>
            </a:fld>
            <a:endParaRPr lang="en-US"/>
          </a:p>
        </p:txBody>
      </p:sp>
    </p:spTree>
    <p:extLst>
      <p:ext uri="{BB962C8B-B14F-4D97-AF65-F5344CB8AC3E}">
        <p14:creationId xmlns:p14="http://schemas.microsoft.com/office/powerpoint/2010/main" val="955218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39</a:t>
            </a:fld>
            <a:endParaRPr lang="en-US"/>
          </a:p>
        </p:txBody>
      </p:sp>
    </p:spTree>
    <p:extLst>
      <p:ext uri="{BB962C8B-B14F-4D97-AF65-F5344CB8AC3E}">
        <p14:creationId xmlns:p14="http://schemas.microsoft.com/office/powerpoint/2010/main" val="1819209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 outline of what I plan to cover in Data 601</a:t>
            </a:r>
          </a:p>
          <a:p>
            <a:endParaRPr lang="en-US" dirty="0">
              <a:cs typeface="Calibri"/>
            </a:endParaRPr>
          </a:p>
          <a:p>
            <a:r>
              <a:rPr lang="en-US" dirty="0">
                <a:hlinkClick r:id="rId3"/>
              </a:rPr>
              <a:t>https://www.loc.gov/preservation/resources/rfs/</a:t>
            </a:r>
            <a:endParaRPr lang="en-US" dirty="0">
              <a:cs typeface="Calibri"/>
              <a:hlinkClick r:id="rId3"/>
            </a:endParaRPr>
          </a:p>
          <a:p>
            <a:r>
              <a:rPr lang="en-US" dirty="0">
                <a:hlinkClick r:id="rId4"/>
              </a:rPr>
              <a:t>https://www.loc.gov/preservation/resources/rfs/TOC.html</a:t>
            </a:r>
            <a:endParaRPr lang="en-US" dirty="0">
              <a:cs typeface="Calibri"/>
            </a:endParaRPr>
          </a:p>
          <a:p>
            <a:endParaRPr lang="en-US" dirty="0">
              <a:cs typeface="Calibri"/>
            </a:endParaRPr>
          </a:p>
          <a:p>
            <a:r>
              <a:rPr lang="en-US" dirty="0"/>
              <a:t>https://www.loc.gov/preservation/resources/rfs/stillimg.html#photodigital</a:t>
            </a:r>
          </a:p>
        </p:txBody>
      </p:sp>
      <p:sp>
        <p:nvSpPr>
          <p:cNvPr id="4" name="Slide Number Placeholder 3"/>
          <p:cNvSpPr>
            <a:spLocks noGrp="1"/>
          </p:cNvSpPr>
          <p:nvPr>
            <p:ph type="sldNum" sz="quarter" idx="5"/>
          </p:nvPr>
        </p:nvSpPr>
        <p:spPr/>
        <p:txBody>
          <a:bodyPr/>
          <a:lstStyle/>
          <a:p>
            <a:fld id="{D0D39104-115C-4501-A673-075924DC6C31}" type="slidenum">
              <a:rPr lang="en-US"/>
              <a:t>41</a:t>
            </a:fld>
            <a:endParaRPr lang="en-US"/>
          </a:p>
        </p:txBody>
      </p:sp>
    </p:spTree>
    <p:extLst>
      <p:ext uri="{BB962C8B-B14F-4D97-AF65-F5344CB8AC3E}">
        <p14:creationId xmlns:p14="http://schemas.microsoft.com/office/powerpoint/2010/main" val="2644120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An outline of what I plan to cover in Data 601</a:t>
            </a:r>
          </a:p>
          <a:p>
            <a:endParaRPr lang="en-US" dirty="0">
              <a:cs typeface="Calibri"/>
            </a:endParaRPr>
          </a:p>
          <a:p>
            <a:r>
              <a:rPr lang="en-US" dirty="0">
                <a:hlinkClick r:id="rId3"/>
              </a:rPr>
              <a:t>https://www.loc.gov/preservation/resources/rfs/</a:t>
            </a:r>
            <a:endParaRPr lang="en-US" dirty="0">
              <a:cs typeface="Calibri"/>
              <a:hlinkClick r:id="rId3"/>
            </a:endParaRPr>
          </a:p>
          <a:p>
            <a:r>
              <a:rPr lang="en-US" dirty="0"/>
              <a:t>https://www.loc.gov/preservation/resources/rfs/TOC.html</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42</a:t>
            </a:fld>
            <a:endParaRPr lang="en-US"/>
          </a:p>
        </p:txBody>
      </p:sp>
    </p:spTree>
    <p:extLst>
      <p:ext uri="{BB962C8B-B14F-4D97-AF65-F5344CB8AC3E}">
        <p14:creationId xmlns:p14="http://schemas.microsoft.com/office/powerpoint/2010/main" val="1494516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https://trends.google.com/trends/</a:t>
            </a:r>
          </a:p>
          <a:p>
            <a:endParaRPr lang="en-US" dirty="0">
              <a:cs typeface="Calibri"/>
            </a:endParaRPr>
          </a:p>
          <a:p>
            <a:r>
              <a:rPr lang="en-US" dirty="0">
                <a:cs typeface="Calibri"/>
              </a:rPr>
              <a:t>Blackboard gets used for the voting process in the CSV section of this lecture</a:t>
            </a:r>
          </a:p>
        </p:txBody>
      </p:sp>
      <p:sp>
        <p:nvSpPr>
          <p:cNvPr id="4" name="Slide Number Placeholder 3"/>
          <p:cNvSpPr>
            <a:spLocks noGrp="1"/>
          </p:cNvSpPr>
          <p:nvPr>
            <p:ph type="sldNum" sz="quarter" idx="5"/>
          </p:nvPr>
        </p:nvSpPr>
        <p:spPr/>
        <p:txBody>
          <a:bodyPr/>
          <a:lstStyle/>
          <a:p>
            <a:fld id="{D0D39104-115C-4501-A673-075924DC6C31}" type="slidenum">
              <a:rPr lang="en-US"/>
              <a:t>2</a:t>
            </a:fld>
            <a:endParaRPr lang="en-US"/>
          </a:p>
        </p:txBody>
      </p:sp>
    </p:spTree>
    <p:extLst>
      <p:ext uri="{BB962C8B-B14F-4D97-AF65-F5344CB8AC3E}">
        <p14:creationId xmlns:p14="http://schemas.microsoft.com/office/powerpoint/2010/main" val="3204187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https://www.excel-easy.com/examples/import-export-text-files.html</a:t>
            </a:r>
            <a:endParaRPr lang="en-US"/>
          </a:p>
        </p:txBody>
      </p:sp>
      <p:sp>
        <p:nvSpPr>
          <p:cNvPr id="4" name="Slide Number Placeholder 3"/>
          <p:cNvSpPr>
            <a:spLocks noGrp="1"/>
          </p:cNvSpPr>
          <p:nvPr>
            <p:ph type="sldNum" sz="quarter" idx="5"/>
          </p:nvPr>
        </p:nvSpPr>
        <p:spPr/>
        <p:txBody>
          <a:bodyPr/>
          <a:lstStyle/>
          <a:p>
            <a:fld id="{D0D39104-115C-4501-A673-075924DC6C31}" type="slidenum">
              <a:rPr lang="en-US"/>
              <a:t>48</a:t>
            </a:fld>
            <a:endParaRPr lang="en-US"/>
          </a:p>
        </p:txBody>
      </p:sp>
    </p:spTree>
    <p:extLst>
      <p:ext uri="{BB962C8B-B14F-4D97-AF65-F5344CB8AC3E}">
        <p14:creationId xmlns:p14="http://schemas.microsoft.com/office/powerpoint/2010/main" val="1115717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https://www.excel-easy.com/examples/import-export-text-files.html</a:t>
            </a:r>
            <a:endParaRPr lang="en-US"/>
          </a:p>
        </p:txBody>
      </p:sp>
      <p:sp>
        <p:nvSpPr>
          <p:cNvPr id="4" name="Slide Number Placeholder 3"/>
          <p:cNvSpPr>
            <a:spLocks noGrp="1"/>
          </p:cNvSpPr>
          <p:nvPr>
            <p:ph type="sldNum" sz="quarter" idx="5"/>
          </p:nvPr>
        </p:nvSpPr>
        <p:spPr/>
        <p:txBody>
          <a:bodyPr/>
          <a:lstStyle/>
          <a:p>
            <a:fld id="{D0D39104-115C-4501-A673-075924DC6C31}" type="slidenum">
              <a:rPr lang="en-US"/>
              <a:t>49</a:t>
            </a:fld>
            <a:endParaRPr lang="en-US"/>
          </a:p>
        </p:txBody>
      </p:sp>
    </p:spTree>
    <p:extLst>
      <p:ext uri="{BB962C8B-B14F-4D97-AF65-F5344CB8AC3E}">
        <p14:creationId xmlns:p14="http://schemas.microsoft.com/office/powerpoint/2010/main" val="821459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a:t>
            </a:r>
            <a:r>
              <a:rPr lang="en-US" dirty="0">
                <a:hlinkClick r:id="rId3"/>
              </a:rPr>
              <a:t>https://www.excel-easy.com/examples/import-export-text-files.html</a:t>
            </a:r>
            <a:endParaRPr lang="en-US">
              <a:cs typeface="Calibri"/>
            </a:endParaRPr>
          </a:p>
          <a:p>
            <a:endParaRPr lang="en-US" dirty="0">
              <a:cs typeface="Calibri"/>
            </a:endParaRPr>
          </a:p>
          <a:p>
            <a:r>
              <a:rPr lang="en-US" dirty="0">
                <a:hlinkClick r:id="rId4"/>
              </a:rPr>
              <a:t>https://tools.ietf.org/html/rfc4180</a:t>
            </a:r>
            <a:endParaRPr lang="en-US">
              <a:cs typeface="Calibri"/>
              <a:hlinkClick r:id="rId4"/>
            </a:endParaRPr>
          </a:p>
          <a:p>
            <a:r>
              <a:rPr lang="en-US" dirty="0"/>
              <a:t>https://stackoverflow.com/questions/17808511/properly-escape-a-double-quote-in-csv</a:t>
            </a:r>
            <a:endParaRPr lang="en-US"/>
          </a:p>
        </p:txBody>
      </p:sp>
      <p:sp>
        <p:nvSpPr>
          <p:cNvPr id="4" name="Slide Number Placeholder 3"/>
          <p:cNvSpPr>
            <a:spLocks noGrp="1"/>
          </p:cNvSpPr>
          <p:nvPr>
            <p:ph type="sldNum" sz="quarter" idx="5"/>
          </p:nvPr>
        </p:nvSpPr>
        <p:spPr/>
        <p:txBody>
          <a:bodyPr/>
          <a:lstStyle/>
          <a:p>
            <a:fld id="{D0D39104-115C-4501-A673-075924DC6C31}" type="slidenum">
              <a:rPr lang="en-US"/>
              <a:t>50</a:t>
            </a:fld>
            <a:endParaRPr lang="en-US"/>
          </a:p>
        </p:txBody>
      </p:sp>
    </p:spTree>
    <p:extLst>
      <p:ext uri="{BB962C8B-B14F-4D97-AF65-F5344CB8AC3E}">
        <p14:creationId xmlns:p14="http://schemas.microsoft.com/office/powerpoint/2010/main" val="1302300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https://en.wikipedia.org/wiki/Delimiter-separated_values</a:t>
            </a:r>
          </a:p>
        </p:txBody>
      </p:sp>
      <p:sp>
        <p:nvSpPr>
          <p:cNvPr id="4" name="Slide Number Placeholder 3"/>
          <p:cNvSpPr>
            <a:spLocks noGrp="1"/>
          </p:cNvSpPr>
          <p:nvPr>
            <p:ph type="sldNum" sz="quarter" idx="5"/>
          </p:nvPr>
        </p:nvSpPr>
        <p:spPr/>
        <p:txBody>
          <a:bodyPr/>
          <a:lstStyle/>
          <a:p>
            <a:fld id="{D0D39104-115C-4501-A673-075924DC6C31}" type="slidenum">
              <a:rPr lang="en-US"/>
              <a:t>51</a:t>
            </a:fld>
            <a:endParaRPr lang="en-US"/>
          </a:p>
        </p:txBody>
      </p:sp>
    </p:spTree>
    <p:extLst>
      <p:ext uri="{BB962C8B-B14F-4D97-AF65-F5344CB8AC3E}">
        <p14:creationId xmlns:p14="http://schemas.microsoft.com/office/powerpoint/2010/main" val="776034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https://www.excel-easy.com/examples/import-export-text-files.html</a:t>
            </a:r>
            <a:endParaRPr lang="en-US"/>
          </a:p>
        </p:txBody>
      </p:sp>
      <p:sp>
        <p:nvSpPr>
          <p:cNvPr id="4" name="Slide Number Placeholder 3"/>
          <p:cNvSpPr>
            <a:spLocks noGrp="1"/>
          </p:cNvSpPr>
          <p:nvPr>
            <p:ph type="sldNum" sz="quarter" idx="5"/>
          </p:nvPr>
        </p:nvSpPr>
        <p:spPr/>
        <p:txBody>
          <a:bodyPr/>
          <a:lstStyle/>
          <a:p>
            <a:fld id="{D0D39104-115C-4501-A673-075924DC6C31}" type="slidenum">
              <a:rPr lang="en-US"/>
              <a:t>52</a:t>
            </a:fld>
            <a:endParaRPr lang="en-US"/>
          </a:p>
        </p:txBody>
      </p:sp>
    </p:spTree>
    <p:extLst>
      <p:ext uri="{BB962C8B-B14F-4D97-AF65-F5344CB8AC3E}">
        <p14:creationId xmlns:p14="http://schemas.microsoft.com/office/powerpoint/2010/main" val="2417771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https://www.excel-easy.com/examples/import-export-text-files.html</a:t>
            </a:r>
            <a:endParaRPr lang="en-US"/>
          </a:p>
        </p:txBody>
      </p:sp>
      <p:sp>
        <p:nvSpPr>
          <p:cNvPr id="4" name="Slide Number Placeholder 3"/>
          <p:cNvSpPr>
            <a:spLocks noGrp="1"/>
          </p:cNvSpPr>
          <p:nvPr>
            <p:ph type="sldNum" sz="quarter" idx="5"/>
          </p:nvPr>
        </p:nvSpPr>
        <p:spPr/>
        <p:txBody>
          <a:bodyPr/>
          <a:lstStyle/>
          <a:p>
            <a:fld id="{D0D39104-115C-4501-A673-075924DC6C31}" type="slidenum">
              <a:rPr lang="en-US"/>
              <a:t>53</a:t>
            </a:fld>
            <a:endParaRPr lang="en-US"/>
          </a:p>
        </p:txBody>
      </p:sp>
    </p:spTree>
    <p:extLst>
      <p:ext uri="{BB962C8B-B14F-4D97-AF65-F5344CB8AC3E}">
        <p14:creationId xmlns:p14="http://schemas.microsoft.com/office/powerpoint/2010/main" val="1973833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https://support.clever.com/hc/en-us/articles/218518698-How-do-I-troubleshoot-CSV-formatting-errors-</a:t>
            </a:r>
            <a:endParaRPr lang="en-US" dirty="0"/>
          </a:p>
          <a:p>
            <a:endParaRPr lang="en-US" dirty="0"/>
          </a:p>
          <a:p>
            <a:r>
              <a:rPr lang="en-US" dirty="0"/>
              <a:t>image</a:t>
            </a:r>
          </a:p>
          <a:p>
            <a:r>
              <a:rPr lang="en-US" dirty="0">
                <a:hlinkClick r:id="rId4"/>
              </a:rPr>
              <a:t>https://bensbargains.com/thecheckout/awesomeness/25-hilarious-images-will-definitely-trigger-nerd-rage/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62</a:t>
            </a:fld>
            <a:endParaRPr lang="en-US"/>
          </a:p>
        </p:txBody>
      </p:sp>
    </p:spTree>
    <p:extLst>
      <p:ext uri="{BB962C8B-B14F-4D97-AF65-F5344CB8AC3E}">
        <p14:creationId xmlns:p14="http://schemas.microsoft.com/office/powerpoint/2010/main" val="218270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https://support.clever.com/hc/en-us/articles/218518698-How-do-I-troubleshoot-CSV-formatting-errors-</a:t>
            </a:r>
            <a:endParaRPr lang="en-US" dirty="0"/>
          </a:p>
          <a:p>
            <a:endParaRPr lang="en-US" dirty="0"/>
          </a:p>
          <a:p>
            <a:r>
              <a:rPr lang="en-US" dirty="0"/>
              <a:t>image</a:t>
            </a:r>
          </a:p>
          <a:p>
            <a:r>
              <a:rPr lang="en-US" dirty="0">
                <a:hlinkClick r:id="rId4"/>
              </a:rPr>
              <a:t>https://bensbargains.com/thecheckout/awesomeness/25-hilarious-images-will-definitely-trigger-nerd-rage/</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63</a:t>
            </a:fld>
            <a:endParaRPr lang="en-US"/>
          </a:p>
        </p:txBody>
      </p:sp>
    </p:spTree>
    <p:extLst>
      <p:ext uri="{BB962C8B-B14F-4D97-AF65-F5344CB8AC3E}">
        <p14:creationId xmlns:p14="http://schemas.microsoft.com/office/powerpoint/2010/main" val="3805027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https://www.w3schools.com/js/js_json_intro.asp</a:t>
            </a:r>
          </a:p>
          <a:p>
            <a:endParaRPr lang="en-US" dirty="0">
              <a:cs typeface="Calibri"/>
            </a:endParaRPr>
          </a:p>
          <a:p>
            <a:r>
              <a:rPr lang="en-US" dirty="0">
                <a:hlinkClick r:id="rId4"/>
              </a:rPr>
              <a:t>https://beginnersbook.com/2015/04/json-tutorial/</a:t>
            </a:r>
            <a:endParaRPr lang="en-US" dirty="0">
              <a:cs typeface="Calibri"/>
              <a:hlinkClick r:id="rId4"/>
            </a:endParaRPr>
          </a:p>
          <a:p>
            <a:endParaRPr lang="en-US" dirty="0">
              <a:cs typeface="Calibri"/>
            </a:endParaRPr>
          </a:p>
          <a:p>
            <a:r>
              <a:rPr lang="en-US" dirty="0"/>
              <a:t>https://www.tutorialspoint.com/json/</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67</a:t>
            </a:fld>
            <a:endParaRPr lang="en-US"/>
          </a:p>
        </p:txBody>
      </p:sp>
    </p:spTree>
    <p:extLst>
      <p:ext uri="{BB962C8B-B14F-4D97-AF65-F5344CB8AC3E}">
        <p14:creationId xmlns:p14="http://schemas.microsoft.com/office/powerpoint/2010/main" val="1975642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https://www.w3schools.com/js/js_json_intro.asp</a:t>
            </a:r>
          </a:p>
          <a:p>
            <a:endParaRPr lang="en-US" dirty="0">
              <a:cs typeface="Calibri"/>
            </a:endParaRPr>
          </a:p>
          <a:p>
            <a:r>
              <a:rPr lang="en-US" dirty="0">
                <a:hlinkClick r:id="rId4"/>
              </a:rPr>
              <a:t>https://beginnersbook.com/2015/04/json-tutorial/</a:t>
            </a:r>
            <a:endParaRPr lang="en-US" dirty="0">
              <a:cs typeface="Calibri"/>
              <a:hlinkClick r:id="rId4"/>
            </a:endParaRPr>
          </a:p>
          <a:p>
            <a:endParaRPr lang="en-US" dirty="0">
              <a:cs typeface="Calibri"/>
            </a:endParaRPr>
          </a:p>
          <a:p>
            <a:r>
              <a:rPr lang="en-US" dirty="0"/>
              <a:t>https://www.tutorialspoint.com/json/</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68</a:t>
            </a:fld>
            <a:endParaRPr lang="en-US"/>
          </a:p>
        </p:txBody>
      </p:sp>
    </p:spTree>
    <p:extLst>
      <p:ext uri="{BB962C8B-B14F-4D97-AF65-F5344CB8AC3E}">
        <p14:creationId xmlns:p14="http://schemas.microsoft.com/office/powerpoint/2010/main" val="286840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https://socialnicole.com/how-to-write-wikipedia-article/</a:t>
            </a:r>
          </a:p>
        </p:txBody>
      </p:sp>
      <p:sp>
        <p:nvSpPr>
          <p:cNvPr id="4" name="Slide Number Placeholder 3"/>
          <p:cNvSpPr>
            <a:spLocks noGrp="1"/>
          </p:cNvSpPr>
          <p:nvPr>
            <p:ph type="sldNum" sz="quarter" idx="5"/>
          </p:nvPr>
        </p:nvSpPr>
        <p:spPr/>
        <p:txBody>
          <a:bodyPr/>
          <a:lstStyle/>
          <a:p>
            <a:fld id="{D0D39104-115C-4501-A673-075924DC6C31}" type="slidenum">
              <a:rPr lang="en-US"/>
              <a:t>7</a:t>
            </a:fld>
            <a:endParaRPr lang="en-US"/>
          </a:p>
        </p:txBody>
      </p:sp>
    </p:spTree>
    <p:extLst>
      <p:ext uri="{BB962C8B-B14F-4D97-AF65-F5344CB8AC3E}">
        <p14:creationId xmlns:p14="http://schemas.microsoft.com/office/powerpoint/2010/main" val="2696349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https://www.w3schools.com/js/js_json_intro.asp</a:t>
            </a:r>
          </a:p>
          <a:p>
            <a:endParaRPr lang="en-US" dirty="0">
              <a:cs typeface="Calibri"/>
            </a:endParaRPr>
          </a:p>
          <a:p>
            <a:r>
              <a:rPr lang="en-US" dirty="0">
                <a:hlinkClick r:id="rId4"/>
              </a:rPr>
              <a:t>https://beginnersbook.com/2015/04/json-tutorial/</a:t>
            </a:r>
            <a:endParaRPr lang="en-US" dirty="0">
              <a:cs typeface="Calibri"/>
              <a:hlinkClick r:id="rId4"/>
            </a:endParaRPr>
          </a:p>
          <a:p>
            <a:endParaRPr lang="en-US" dirty="0">
              <a:cs typeface="Calibri"/>
            </a:endParaRPr>
          </a:p>
          <a:p>
            <a:r>
              <a:rPr lang="en-US" dirty="0"/>
              <a:t>https://www.tutorialspoint.com/json/</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69</a:t>
            </a:fld>
            <a:endParaRPr lang="en-US"/>
          </a:p>
        </p:txBody>
      </p:sp>
    </p:spTree>
    <p:extLst>
      <p:ext uri="{BB962C8B-B14F-4D97-AF65-F5344CB8AC3E}">
        <p14:creationId xmlns:p14="http://schemas.microsoft.com/office/powerpoint/2010/main" val="1752538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https://www.w3schools.com/js/js_json_intro.asp</a:t>
            </a:r>
          </a:p>
          <a:p>
            <a:endParaRPr lang="en-US" dirty="0">
              <a:cs typeface="Calibri"/>
            </a:endParaRPr>
          </a:p>
          <a:p>
            <a:r>
              <a:rPr lang="en-US" dirty="0">
                <a:hlinkClick r:id="rId4"/>
              </a:rPr>
              <a:t>https://beginnersbook.com/2015/04/json-tutorial/</a:t>
            </a:r>
            <a:endParaRPr lang="en-US" dirty="0">
              <a:cs typeface="Calibri"/>
              <a:hlinkClick r:id="rId4"/>
            </a:endParaRPr>
          </a:p>
          <a:p>
            <a:endParaRPr lang="en-US" dirty="0">
              <a:cs typeface="Calibri"/>
            </a:endParaRPr>
          </a:p>
          <a:p>
            <a:r>
              <a:rPr lang="en-US" dirty="0"/>
              <a:t>https://www.tutorialspoint.com/json/</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70</a:t>
            </a:fld>
            <a:endParaRPr lang="en-US"/>
          </a:p>
        </p:txBody>
      </p:sp>
    </p:spTree>
    <p:extLst>
      <p:ext uri="{BB962C8B-B14F-4D97-AF65-F5344CB8AC3E}">
        <p14:creationId xmlns:p14="http://schemas.microsoft.com/office/powerpoint/2010/main" val="73186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https://www.w3schools.com/js/js_json_intro.asp</a:t>
            </a:r>
          </a:p>
          <a:p>
            <a:endParaRPr lang="en-US" dirty="0">
              <a:cs typeface="Calibri"/>
            </a:endParaRPr>
          </a:p>
          <a:p>
            <a:r>
              <a:rPr lang="en-US" dirty="0">
                <a:hlinkClick r:id="rId4"/>
              </a:rPr>
              <a:t>https://beginnersbook.com/2015/04/json-tutorial/</a:t>
            </a:r>
            <a:endParaRPr lang="en-US" dirty="0">
              <a:cs typeface="Calibri"/>
              <a:hlinkClick r:id="rId4"/>
            </a:endParaRPr>
          </a:p>
          <a:p>
            <a:endParaRPr lang="en-US" dirty="0">
              <a:cs typeface="Calibri"/>
            </a:endParaRPr>
          </a:p>
          <a:p>
            <a:r>
              <a:rPr lang="en-US" dirty="0"/>
              <a:t>https://www.tutorialspoint.com/json/</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71</a:t>
            </a:fld>
            <a:endParaRPr lang="en-US"/>
          </a:p>
        </p:txBody>
      </p:sp>
    </p:spTree>
    <p:extLst>
      <p:ext uri="{BB962C8B-B14F-4D97-AF65-F5344CB8AC3E}">
        <p14:creationId xmlns:p14="http://schemas.microsoft.com/office/powerpoint/2010/main" val="999315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https://www.w3schools.com/xml/</a:t>
            </a:r>
          </a:p>
          <a:p>
            <a:r>
              <a:rPr lang="en-US" dirty="0"/>
              <a:t>https://www.w3schools.com/xml/xml_whatis.asp</a:t>
            </a:r>
            <a:endParaRPr lang="en-US" dirty="0">
              <a:cs typeface="Calibri"/>
            </a:endParaRPr>
          </a:p>
          <a:p>
            <a:endParaRPr lang="en-US" dirty="0"/>
          </a:p>
          <a:p>
            <a:r>
              <a:rPr lang="en-US" dirty="0"/>
              <a:t>https://www.tutorialspoint.com/xml/</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73</a:t>
            </a:fld>
            <a:endParaRPr lang="en-US"/>
          </a:p>
        </p:txBody>
      </p:sp>
    </p:spTree>
    <p:extLst>
      <p:ext uri="{BB962C8B-B14F-4D97-AF65-F5344CB8AC3E}">
        <p14:creationId xmlns:p14="http://schemas.microsoft.com/office/powerpoint/2010/main" val="24706573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http://finalfantasy.wikia.com/wiki/Level_grinding</a:t>
            </a:r>
          </a:p>
          <a:p>
            <a:endParaRPr lang="en-US" dirty="0">
              <a:cs typeface="Calibri"/>
            </a:endParaRPr>
          </a:p>
          <a:p>
            <a:r>
              <a:rPr lang="en-US" dirty="0">
                <a:hlinkClick r:id="rId4"/>
              </a:rPr>
              <a:t>https://en.wikipedia.org/wiki/Grinding_(gaming</a:t>
            </a:r>
            <a:r>
              <a:rPr lang="en-US" dirty="0"/>
              <a:t>)</a:t>
            </a:r>
          </a:p>
          <a:p>
            <a:endParaRPr lang="en-US" dirty="0">
              <a:cs typeface="Calibri"/>
            </a:endParaRPr>
          </a:p>
          <a:p>
            <a:r>
              <a:rPr lang="en-US" dirty="0"/>
              <a:t>https://www.vectorstock.com/royalty-free-vector/timer-sign-icon-30-minutes-stopwatch-symbol-vector-3756908</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80</a:t>
            </a:fld>
            <a:endParaRPr lang="en-US"/>
          </a:p>
        </p:txBody>
      </p:sp>
    </p:spTree>
    <p:extLst>
      <p:ext uri="{BB962C8B-B14F-4D97-AF65-F5344CB8AC3E}">
        <p14:creationId xmlns:p14="http://schemas.microsoft.com/office/powerpoint/2010/main" val="641840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https://www.vhtcx.com/wp-content/uploads/2015/02/canstockphoto3986275.jpg</a:t>
            </a:r>
          </a:p>
          <a:p>
            <a:endParaRPr lang="en-US" dirty="0">
              <a:cs typeface="Calibri"/>
            </a:endParaRPr>
          </a:p>
          <a:p>
            <a:r>
              <a:rPr lang="en-US" dirty="0"/>
              <a:t>https://www.vhtcx.com/blog/5-causes-customer-frustration-fix/</a:t>
            </a:r>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82</a:t>
            </a:fld>
            <a:endParaRPr lang="en-US"/>
          </a:p>
        </p:txBody>
      </p:sp>
    </p:spTree>
    <p:extLst>
      <p:ext uri="{BB962C8B-B14F-4D97-AF65-F5344CB8AC3E}">
        <p14:creationId xmlns:p14="http://schemas.microsoft.com/office/powerpoint/2010/main" val="3519503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Timeline: </a:t>
            </a:r>
            <a:r>
              <a:rPr lang="en-US"/>
              <a:t>http://www.dataversity.net/brief-history-data-science/</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85</a:t>
            </a:fld>
            <a:endParaRPr lang="en-US"/>
          </a:p>
        </p:txBody>
      </p:sp>
    </p:spTree>
    <p:extLst>
      <p:ext uri="{BB962C8B-B14F-4D97-AF65-F5344CB8AC3E}">
        <p14:creationId xmlns:p14="http://schemas.microsoft.com/office/powerpoint/2010/main" val="352244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https://hsefoundation.org/donate/time-capsule/</a:t>
            </a:r>
          </a:p>
        </p:txBody>
      </p:sp>
      <p:sp>
        <p:nvSpPr>
          <p:cNvPr id="4" name="Slide Number Placeholder 3"/>
          <p:cNvSpPr>
            <a:spLocks noGrp="1"/>
          </p:cNvSpPr>
          <p:nvPr>
            <p:ph type="sldNum" sz="quarter" idx="5"/>
          </p:nvPr>
        </p:nvSpPr>
        <p:spPr/>
        <p:txBody>
          <a:bodyPr/>
          <a:lstStyle/>
          <a:p>
            <a:fld id="{D0D39104-115C-4501-A673-075924DC6C31}" type="slidenum">
              <a:rPr lang="en-US"/>
              <a:t>8</a:t>
            </a:fld>
            <a:endParaRPr lang="en-US"/>
          </a:p>
        </p:txBody>
      </p:sp>
    </p:spTree>
    <p:extLst>
      <p:ext uri="{BB962C8B-B14F-4D97-AF65-F5344CB8AC3E}">
        <p14:creationId xmlns:p14="http://schemas.microsoft.com/office/powerpoint/2010/main" val="2601653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Image source: </a:t>
            </a:r>
            <a:r>
              <a:rPr lang="en-US"/>
              <a:t>https://www.compli.com/blog/survey/</a:t>
            </a:r>
            <a:endParaRPr lang="en-US">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9</a:t>
            </a:fld>
            <a:endParaRPr lang="en-US"/>
          </a:p>
        </p:txBody>
      </p:sp>
    </p:spTree>
    <p:extLst>
      <p:ext uri="{BB962C8B-B14F-4D97-AF65-F5344CB8AC3E}">
        <p14:creationId xmlns:p14="http://schemas.microsoft.com/office/powerpoint/2010/main" val="1451090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https://www.thrillist.com/entertainment/nation/how-new-netflix-recommendation-algorithm-works</a:t>
            </a:r>
            <a:r>
              <a:rPr lang="en-US" dirty="0"/>
              <a:t>#</a:t>
            </a:r>
          </a:p>
          <a:p>
            <a:endParaRPr lang="en-US" dirty="0">
              <a:cs typeface="Calibri"/>
            </a:endParaRPr>
          </a:p>
          <a:p>
            <a:r>
              <a:rPr lang="en-US" dirty="0">
                <a:hlinkClick r:id="rId4"/>
              </a:rPr>
              <a:t>https://medium.com/netflix-techblog/artwork-personalization-c589f074ad76</a:t>
            </a:r>
            <a:endParaRPr lang="en-US" dirty="0">
              <a:cs typeface="Calibri"/>
              <a:hlinkClick r:id="rId4"/>
            </a:endParaRPr>
          </a:p>
          <a:p>
            <a:r>
              <a:rPr lang="en-US" dirty="0">
                <a:hlinkClick r:id="rId5"/>
              </a:rPr>
              <a:t>https://www.wired.co.uk/article/how-do-netflixs-algorithms-work-machine-learning-helps-to-predict-what-viewers-will-like</a:t>
            </a:r>
            <a:endParaRPr lang="en-US" dirty="0">
              <a:cs typeface="Calibri"/>
              <a:hlinkClick r:id="rId5"/>
            </a:endParaRPr>
          </a:p>
          <a:p>
            <a:endParaRPr lang="en-US" dirty="0">
              <a:cs typeface="Calibri"/>
            </a:endParaRPr>
          </a:p>
        </p:txBody>
      </p:sp>
      <p:sp>
        <p:nvSpPr>
          <p:cNvPr id="4" name="Slide Number Placeholder 3"/>
          <p:cNvSpPr>
            <a:spLocks noGrp="1"/>
          </p:cNvSpPr>
          <p:nvPr>
            <p:ph type="sldNum" sz="quarter" idx="5"/>
          </p:nvPr>
        </p:nvSpPr>
        <p:spPr/>
        <p:txBody>
          <a:bodyPr/>
          <a:lstStyle/>
          <a:p>
            <a:fld id="{D0D39104-115C-4501-A673-075924DC6C31}" type="slidenum">
              <a:rPr lang="en-US"/>
              <a:t>15</a:t>
            </a:fld>
            <a:endParaRPr lang="en-US"/>
          </a:p>
        </p:txBody>
      </p:sp>
    </p:spTree>
    <p:extLst>
      <p:ext uri="{BB962C8B-B14F-4D97-AF65-F5344CB8AC3E}">
        <p14:creationId xmlns:p14="http://schemas.microsoft.com/office/powerpoint/2010/main" val="2628244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https://www.trippinsights.com/2018/01/04/milling-about/</a:t>
            </a:r>
          </a:p>
        </p:txBody>
      </p:sp>
      <p:sp>
        <p:nvSpPr>
          <p:cNvPr id="4" name="Slide Number Placeholder 3"/>
          <p:cNvSpPr>
            <a:spLocks noGrp="1"/>
          </p:cNvSpPr>
          <p:nvPr>
            <p:ph type="sldNum" sz="quarter" idx="5"/>
          </p:nvPr>
        </p:nvSpPr>
        <p:spPr/>
        <p:txBody>
          <a:bodyPr/>
          <a:lstStyle/>
          <a:p>
            <a:fld id="{D0D39104-115C-4501-A673-075924DC6C31}" type="slidenum">
              <a:rPr lang="en-US"/>
              <a:t>18</a:t>
            </a:fld>
            <a:endParaRPr lang="en-US"/>
          </a:p>
        </p:txBody>
      </p:sp>
    </p:spTree>
    <p:extLst>
      <p:ext uri="{BB962C8B-B14F-4D97-AF65-F5344CB8AC3E}">
        <p14:creationId xmlns:p14="http://schemas.microsoft.com/office/powerpoint/2010/main" val="132584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https://me.me/i/mustache-you-a-question-and-please-mullet-over-com-lilahdelilah-4900203</a:t>
            </a:r>
          </a:p>
        </p:txBody>
      </p:sp>
      <p:sp>
        <p:nvSpPr>
          <p:cNvPr id="4" name="Slide Number Placeholder 3"/>
          <p:cNvSpPr>
            <a:spLocks noGrp="1"/>
          </p:cNvSpPr>
          <p:nvPr>
            <p:ph type="sldNum" sz="quarter" idx="5"/>
          </p:nvPr>
        </p:nvSpPr>
        <p:spPr/>
        <p:txBody>
          <a:bodyPr/>
          <a:lstStyle/>
          <a:p>
            <a:fld id="{D0D39104-115C-4501-A673-075924DC6C31}" type="slidenum">
              <a:rPr lang="en-US"/>
              <a:t>20</a:t>
            </a:fld>
            <a:endParaRPr lang="en-US"/>
          </a:p>
        </p:txBody>
      </p:sp>
    </p:spTree>
    <p:extLst>
      <p:ext uri="{BB962C8B-B14F-4D97-AF65-F5344CB8AC3E}">
        <p14:creationId xmlns:p14="http://schemas.microsoft.com/office/powerpoint/2010/main" val="100486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https://www.dataquest.io/blog/jupyter-notebook-tips-tricks-shortcuts/</a:t>
            </a:r>
          </a:p>
        </p:txBody>
      </p:sp>
      <p:sp>
        <p:nvSpPr>
          <p:cNvPr id="4" name="Slide Number Placeholder 3"/>
          <p:cNvSpPr>
            <a:spLocks noGrp="1"/>
          </p:cNvSpPr>
          <p:nvPr>
            <p:ph type="sldNum" sz="quarter" idx="5"/>
          </p:nvPr>
        </p:nvSpPr>
        <p:spPr/>
        <p:txBody>
          <a:bodyPr/>
          <a:lstStyle/>
          <a:p>
            <a:fld id="{D0D39104-115C-4501-A673-075924DC6C31}" type="slidenum">
              <a:rPr lang="en-US"/>
              <a:t>23</a:t>
            </a:fld>
            <a:endParaRPr lang="en-US"/>
          </a:p>
        </p:txBody>
      </p:sp>
    </p:spTree>
    <p:extLst>
      <p:ext uri="{BB962C8B-B14F-4D97-AF65-F5344CB8AC3E}">
        <p14:creationId xmlns:p14="http://schemas.microsoft.com/office/powerpoint/2010/main" val="371679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3016-A403-3241-AF89-DA140F56F444}"/>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A70A3C2-23B9-EF46-8621-A1999D87587C}"/>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3AEE9F4-260A-2745-83B2-79A79FE9FC9B}"/>
              </a:ext>
            </a:extLst>
          </p:cNvPr>
          <p:cNvSpPr>
            <a:spLocks noGrp="1"/>
          </p:cNvSpPr>
          <p:nvPr>
            <p:ph type="dt" sz="half" idx="10"/>
          </p:nvPr>
        </p:nvSpPr>
        <p:spPr/>
        <p:txBody>
          <a:bodyPr/>
          <a:lstStyle/>
          <a:p>
            <a:fld id="{0C081CEB-DD56-084F-8D76-C53C6A82D4CB}" type="datetimeFigureOut">
              <a:rPr lang="en-US" altLang="en-US" smtClean="0"/>
              <a:pPr/>
              <a:t>1/27/21</a:t>
            </a:fld>
            <a:endParaRPr lang="en-US" altLang="en-US"/>
          </a:p>
        </p:txBody>
      </p:sp>
      <p:sp>
        <p:nvSpPr>
          <p:cNvPr id="5" name="Footer Placeholder 4">
            <a:extLst>
              <a:ext uri="{FF2B5EF4-FFF2-40B4-BE49-F238E27FC236}">
                <a16:creationId xmlns:a16="http://schemas.microsoft.com/office/drawing/2014/main" id="{CC064224-A093-5240-8FAA-9DE6920BCD4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6130A56-C940-0741-8358-260FF0D032F3}"/>
              </a:ext>
            </a:extLst>
          </p:cNvPr>
          <p:cNvSpPr>
            <a:spLocks noGrp="1"/>
          </p:cNvSpPr>
          <p:nvPr>
            <p:ph type="sldNum" sz="quarter" idx="12"/>
          </p:nvPr>
        </p:nvSpPr>
        <p:spPr/>
        <p:txBody>
          <a:bodyPr/>
          <a:lstStyle/>
          <a:p>
            <a:fld id="{8977B89E-9556-324B-B074-99C220DD14FD}" type="slidenum">
              <a:rPr lang="en-US" altLang="en-US" smtClean="0"/>
              <a:pPr/>
              <a:t>‹#›</a:t>
            </a:fld>
            <a:endParaRPr lang="en-US" altLang="en-US"/>
          </a:p>
        </p:txBody>
      </p:sp>
    </p:spTree>
    <p:extLst>
      <p:ext uri="{BB962C8B-B14F-4D97-AF65-F5344CB8AC3E}">
        <p14:creationId xmlns:p14="http://schemas.microsoft.com/office/powerpoint/2010/main" val="202164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81B5-29C3-E249-8F39-C61D715310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C3A735-0BEC-5049-A047-DD6E069C5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17CC6-57F5-4840-BEB5-C3360F867D75}"/>
              </a:ext>
            </a:extLst>
          </p:cNvPr>
          <p:cNvSpPr>
            <a:spLocks noGrp="1"/>
          </p:cNvSpPr>
          <p:nvPr>
            <p:ph type="dt" sz="half" idx="10"/>
          </p:nvPr>
        </p:nvSpPr>
        <p:spPr/>
        <p:txBody>
          <a:bodyPr/>
          <a:lstStyle/>
          <a:p>
            <a:fld id="{04569BDB-3B14-6A4D-8A33-E29BE9920FEE}" type="datetimeFigureOut">
              <a:rPr lang="en-US" altLang="en-US" smtClean="0"/>
              <a:pPr/>
              <a:t>1/27/21</a:t>
            </a:fld>
            <a:endParaRPr lang="en-US" altLang="en-US"/>
          </a:p>
        </p:txBody>
      </p:sp>
      <p:sp>
        <p:nvSpPr>
          <p:cNvPr id="5" name="Footer Placeholder 4">
            <a:extLst>
              <a:ext uri="{FF2B5EF4-FFF2-40B4-BE49-F238E27FC236}">
                <a16:creationId xmlns:a16="http://schemas.microsoft.com/office/drawing/2014/main" id="{B7AD651E-2D27-8241-B48B-BF79B537616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425F3F4-AACF-2C47-B381-79B2FF80586C}"/>
              </a:ext>
            </a:extLst>
          </p:cNvPr>
          <p:cNvSpPr>
            <a:spLocks noGrp="1"/>
          </p:cNvSpPr>
          <p:nvPr>
            <p:ph type="sldNum" sz="quarter" idx="12"/>
          </p:nvPr>
        </p:nvSpPr>
        <p:spPr/>
        <p:txBody>
          <a:bodyPr/>
          <a:lstStyle/>
          <a:p>
            <a:fld id="{24AD1E00-2ADA-D441-92B0-8DAC52FACFBD}" type="slidenum">
              <a:rPr lang="en-US" altLang="en-US" smtClean="0"/>
              <a:pPr/>
              <a:t>‹#›</a:t>
            </a:fld>
            <a:endParaRPr lang="en-US" altLang="en-US"/>
          </a:p>
        </p:txBody>
      </p:sp>
    </p:spTree>
    <p:extLst>
      <p:ext uri="{BB962C8B-B14F-4D97-AF65-F5344CB8AC3E}">
        <p14:creationId xmlns:p14="http://schemas.microsoft.com/office/powerpoint/2010/main" val="3118344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FF056E-9365-0D4D-A698-055E3E35D72A}"/>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00166A-D2ED-534C-825A-176CD6979BA5}"/>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549A7-90E3-9645-B97A-41278120F4E0}"/>
              </a:ext>
            </a:extLst>
          </p:cNvPr>
          <p:cNvSpPr>
            <a:spLocks noGrp="1"/>
          </p:cNvSpPr>
          <p:nvPr>
            <p:ph type="dt" sz="half" idx="10"/>
          </p:nvPr>
        </p:nvSpPr>
        <p:spPr/>
        <p:txBody>
          <a:bodyPr/>
          <a:lstStyle/>
          <a:p>
            <a:fld id="{50067CF8-4A2E-D541-8BBA-16E91B7F5E1D}" type="datetimeFigureOut">
              <a:rPr lang="en-US" altLang="en-US" smtClean="0"/>
              <a:pPr/>
              <a:t>1/27/21</a:t>
            </a:fld>
            <a:endParaRPr lang="en-US" altLang="en-US"/>
          </a:p>
        </p:txBody>
      </p:sp>
      <p:sp>
        <p:nvSpPr>
          <p:cNvPr id="5" name="Footer Placeholder 4">
            <a:extLst>
              <a:ext uri="{FF2B5EF4-FFF2-40B4-BE49-F238E27FC236}">
                <a16:creationId xmlns:a16="http://schemas.microsoft.com/office/drawing/2014/main" id="{03C58F24-95EA-F14A-B082-67A18E00576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42920327-3798-0C4F-9534-E2C8B3A1C0CC}"/>
              </a:ext>
            </a:extLst>
          </p:cNvPr>
          <p:cNvSpPr>
            <a:spLocks noGrp="1"/>
          </p:cNvSpPr>
          <p:nvPr>
            <p:ph type="sldNum" sz="quarter" idx="12"/>
          </p:nvPr>
        </p:nvSpPr>
        <p:spPr/>
        <p:txBody>
          <a:bodyPr/>
          <a:lstStyle/>
          <a:p>
            <a:fld id="{86495FD5-EF24-B24A-8D44-31D196FCB7E0}" type="slidenum">
              <a:rPr lang="en-US" altLang="en-US" smtClean="0"/>
              <a:pPr/>
              <a:t>‹#›</a:t>
            </a:fld>
            <a:endParaRPr lang="en-US" altLang="en-US"/>
          </a:p>
        </p:txBody>
      </p:sp>
    </p:spTree>
    <p:extLst>
      <p:ext uri="{BB962C8B-B14F-4D97-AF65-F5344CB8AC3E}">
        <p14:creationId xmlns:p14="http://schemas.microsoft.com/office/powerpoint/2010/main" val="3054937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2486-ECC4-1743-8797-7A880403DD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8A6E77-1B48-7242-8CBE-A13309C49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91A4DC-688D-C443-A21A-F777A90000BD}"/>
              </a:ext>
            </a:extLst>
          </p:cNvPr>
          <p:cNvSpPr>
            <a:spLocks noGrp="1"/>
          </p:cNvSpPr>
          <p:nvPr>
            <p:ph type="dt" sz="half" idx="10"/>
          </p:nvPr>
        </p:nvSpPr>
        <p:spPr/>
        <p:txBody>
          <a:bodyPr/>
          <a:lstStyle/>
          <a:p>
            <a:fld id="{C54DCF17-6B7A-4444-ACD3-288CA2E063C0}" type="datetimeFigureOut">
              <a:rPr lang="en-US" altLang="en-US" smtClean="0"/>
              <a:pPr/>
              <a:t>1/27/21</a:t>
            </a:fld>
            <a:endParaRPr lang="en-US" altLang="en-US"/>
          </a:p>
        </p:txBody>
      </p:sp>
      <p:sp>
        <p:nvSpPr>
          <p:cNvPr id="5" name="Footer Placeholder 4">
            <a:extLst>
              <a:ext uri="{FF2B5EF4-FFF2-40B4-BE49-F238E27FC236}">
                <a16:creationId xmlns:a16="http://schemas.microsoft.com/office/drawing/2014/main" id="{08B7DD61-829B-2049-84F5-7DEF071A159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0E99ED0-C4C8-9C48-A857-6732239D6201}"/>
              </a:ext>
            </a:extLst>
          </p:cNvPr>
          <p:cNvSpPr>
            <a:spLocks noGrp="1"/>
          </p:cNvSpPr>
          <p:nvPr>
            <p:ph type="sldNum" sz="quarter" idx="12"/>
          </p:nvPr>
        </p:nvSpPr>
        <p:spPr/>
        <p:txBody>
          <a:bodyPr/>
          <a:lstStyle/>
          <a:p>
            <a:fld id="{25E4E529-1909-1645-8CD8-48E44A7ED1B6}" type="slidenum">
              <a:rPr lang="en-US" altLang="en-US" smtClean="0"/>
              <a:pPr/>
              <a:t>‹#›</a:t>
            </a:fld>
            <a:endParaRPr lang="en-US" altLang="en-US"/>
          </a:p>
        </p:txBody>
      </p:sp>
    </p:spTree>
    <p:extLst>
      <p:ext uri="{BB962C8B-B14F-4D97-AF65-F5344CB8AC3E}">
        <p14:creationId xmlns:p14="http://schemas.microsoft.com/office/powerpoint/2010/main" val="368947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06FB9-53C0-484F-B6C7-165A497401D8}"/>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380C52E-60A2-814F-A88D-58AF99AA2D95}"/>
              </a:ext>
            </a:extLst>
          </p:cNvPr>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06A60D-F999-5A45-BB5A-48ED073AD0E4}"/>
              </a:ext>
            </a:extLst>
          </p:cNvPr>
          <p:cNvSpPr>
            <a:spLocks noGrp="1"/>
          </p:cNvSpPr>
          <p:nvPr>
            <p:ph type="dt" sz="half" idx="10"/>
          </p:nvPr>
        </p:nvSpPr>
        <p:spPr/>
        <p:txBody>
          <a:bodyPr/>
          <a:lstStyle/>
          <a:p>
            <a:fld id="{C1854255-F893-954F-B025-8C68A2EDE396}" type="datetimeFigureOut">
              <a:rPr lang="en-US" altLang="en-US" smtClean="0"/>
              <a:pPr/>
              <a:t>1/27/21</a:t>
            </a:fld>
            <a:endParaRPr lang="en-US" altLang="en-US"/>
          </a:p>
        </p:txBody>
      </p:sp>
      <p:sp>
        <p:nvSpPr>
          <p:cNvPr id="5" name="Footer Placeholder 4">
            <a:extLst>
              <a:ext uri="{FF2B5EF4-FFF2-40B4-BE49-F238E27FC236}">
                <a16:creationId xmlns:a16="http://schemas.microsoft.com/office/drawing/2014/main" id="{E029E63D-BC70-CB4F-82D8-45DE3AF7788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85F06CC8-581D-1546-AF74-063F7E70312D}"/>
              </a:ext>
            </a:extLst>
          </p:cNvPr>
          <p:cNvSpPr>
            <a:spLocks noGrp="1"/>
          </p:cNvSpPr>
          <p:nvPr>
            <p:ph type="sldNum" sz="quarter" idx="12"/>
          </p:nvPr>
        </p:nvSpPr>
        <p:spPr/>
        <p:txBody>
          <a:bodyPr/>
          <a:lstStyle/>
          <a:p>
            <a:fld id="{E8E06E38-8FB7-7845-99CC-BF1D479789E2}" type="slidenum">
              <a:rPr lang="en-US" altLang="en-US" smtClean="0"/>
              <a:pPr/>
              <a:t>‹#›</a:t>
            </a:fld>
            <a:endParaRPr lang="en-US" altLang="en-US"/>
          </a:p>
        </p:txBody>
      </p:sp>
    </p:spTree>
    <p:extLst>
      <p:ext uri="{BB962C8B-B14F-4D97-AF65-F5344CB8AC3E}">
        <p14:creationId xmlns:p14="http://schemas.microsoft.com/office/powerpoint/2010/main" val="1738149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9DA58-4A88-DE49-BC77-84CB5C2A76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96DE35-E957-3E43-A71C-C4D3AF7A0F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3ADD09-F86E-F74D-8A05-7AC888A7BF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907842-931C-AD43-8094-AD58E7CCD7D9}"/>
              </a:ext>
            </a:extLst>
          </p:cNvPr>
          <p:cNvSpPr>
            <a:spLocks noGrp="1"/>
          </p:cNvSpPr>
          <p:nvPr>
            <p:ph type="dt" sz="half" idx="10"/>
          </p:nvPr>
        </p:nvSpPr>
        <p:spPr/>
        <p:txBody>
          <a:bodyPr/>
          <a:lstStyle/>
          <a:p>
            <a:fld id="{199FE0E6-23FE-D440-809C-8BBAA29DB103}" type="datetimeFigureOut">
              <a:rPr lang="en-US" altLang="en-US" smtClean="0"/>
              <a:pPr/>
              <a:t>1/27/21</a:t>
            </a:fld>
            <a:endParaRPr lang="en-US" altLang="en-US"/>
          </a:p>
        </p:txBody>
      </p:sp>
      <p:sp>
        <p:nvSpPr>
          <p:cNvPr id="6" name="Footer Placeholder 5">
            <a:extLst>
              <a:ext uri="{FF2B5EF4-FFF2-40B4-BE49-F238E27FC236}">
                <a16:creationId xmlns:a16="http://schemas.microsoft.com/office/drawing/2014/main" id="{DBE4CA79-DF36-B846-8014-D4E6B459BC10}"/>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7E04ACA-E11D-0649-9E1B-401885A9B4B0}"/>
              </a:ext>
            </a:extLst>
          </p:cNvPr>
          <p:cNvSpPr>
            <a:spLocks noGrp="1"/>
          </p:cNvSpPr>
          <p:nvPr>
            <p:ph type="sldNum" sz="quarter" idx="12"/>
          </p:nvPr>
        </p:nvSpPr>
        <p:spPr/>
        <p:txBody>
          <a:bodyPr/>
          <a:lstStyle/>
          <a:p>
            <a:fld id="{5096B04C-4CBA-F74C-912A-4AEC04C04021}" type="slidenum">
              <a:rPr lang="en-US" altLang="en-US" smtClean="0"/>
              <a:pPr/>
              <a:t>‹#›</a:t>
            </a:fld>
            <a:endParaRPr lang="en-US" altLang="en-US"/>
          </a:p>
        </p:txBody>
      </p:sp>
    </p:spTree>
    <p:extLst>
      <p:ext uri="{BB962C8B-B14F-4D97-AF65-F5344CB8AC3E}">
        <p14:creationId xmlns:p14="http://schemas.microsoft.com/office/powerpoint/2010/main" val="245406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0A57-8D75-1A4D-BCC3-C2000360CB10}"/>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D5BEEC-2413-E346-A638-60A124151866}"/>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86C6D6-24C9-D544-88DC-03FB7664232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2C969C-914C-3C41-8824-317EC5BAE45A}"/>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05B7C10-410B-E643-A307-530C04791B3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ABA1F9-935A-2B44-8674-31F4C71A0C89}"/>
              </a:ext>
            </a:extLst>
          </p:cNvPr>
          <p:cNvSpPr>
            <a:spLocks noGrp="1"/>
          </p:cNvSpPr>
          <p:nvPr>
            <p:ph type="dt" sz="half" idx="10"/>
          </p:nvPr>
        </p:nvSpPr>
        <p:spPr/>
        <p:txBody>
          <a:bodyPr/>
          <a:lstStyle/>
          <a:p>
            <a:fld id="{9B690CF9-FF68-3047-BDFF-C0F6735C5383}" type="datetimeFigureOut">
              <a:rPr lang="en-US" altLang="en-US" smtClean="0"/>
              <a:pPr/>
              <a:t>1/27/21</a:t>
            </a:fld>
            <a:endParaRPr lang="en-US" altLang="en-US"/>
          </a:p>
        </p:txBody>
      </p:sp>
      <p:sp>
        <p:nvSpPr>
          <p:cNvPr id="8" name="Footer Placeholder 7">
            <a:extLst>
              <a:ext uri="{FF2B5EF4-FFF2-40B4-BE49-F238E27FC236}">
                <a16:creationId xmlns:a16="http://schemas.microsoft.com/office/drawing/2014/main" id="{E3DD2A2F-7FCA-4746-8DB4-A7604D9BCB2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8E7F48B0-40D6-5E4A-8C58-1119ECF0D7B0}"/>
              </a:ext>
            </a:extLst>
          </p:cNvPr>
          <p:cNvSpPr>
            <a:spLocks noGrp="1"/>
          </p:cNvSpPr>
          <p:nvPr>
            <p:ph type="sldNum" sz="quarter" idx="12"/>
          </p:nvPr>
        </p:nvSpPr>
        <p:spPr/>
        <p:txBody>
          <a:bodyPr/>
          <a:lstStyle/>
          <a:p>
            <a:fld id="{E9D26C5E-4A8E-C649-B076-47108C3D337C}" type="slidenum">
              <a:rPr lang="en-US" altLang="en-US" smtClean="0"/>
              <a:pPr/>
              <a:t>‹#›</a:t>
            </a:fld>
            <a:endParaRPr lang="en-US" altLang="en-US"/>
          </a:p>
        </p:txBody>
      </p:sp>
    </p:spTree>
    <p:extLst>
      <p:ext uri="{BB962C8B-B14F-4D97-AF65-F5344CB8AC3E}">
        <p14:creationId xmlns:p14="http://schemas.microsoft.com/office/powerpoint/2010/main" val="301204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8FC0-C63A-E645-A78A-7AAC9245E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C04D4C-2228-594F-9552-706E9BC804F9}"/>
              </a:ext>
            </a:extLst>
          </p:cNvPr>
          <p:cNvSpPr>
            <a:spLocks noGrp="1"/>
          </p:cNvSpPr>
          <p:nvPr>
            <p:ph type="dt" sz="half" idx="10"/>
          </p:nvPr>
        </p:nvSpPr>
        <p:spPr/>
        <p:txBody>
          <a:bodyPr/>
          <a:lstStyle/>
          <a:p>
            <a:fld id="{59A20A5F-26DB-6A48-A3BA-D3FE11E1845E}" type="datetimeFigureOut">
              <a:rPr lang="en-US" altLang="en-US" smtClean="0"/>
              <a:pPr/>
              <a:t>1/27/21</a:t>
            </a:fld>
            <a:endParaRPr lang="en-US" altLang="en-US"/>
          </a:p>
        </p:txBody>
      </p:sp>
      <p:sp>
        <p:nvSpPr>
          <p:cNvPr id="4" name="Footer Placeholder 3">
            <a:extLst>
              <a:ext uri="{FF2B5EF4-FFF2-40B4-BE49-F238E27FC236}">
                <a16:creationId xmlns:a16="http://schemas.microsoft.com/office/drawing/2014/main" id="{9F879034-C360-8C49-AB11-47814EA056E8}"/>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AB02613E-2937-6147-AEEE-B1692374EBBF}"/>
              </a:ext>
            </a:extLst>
          </p:cNvPr>
          <p:cNvSpPr>
            <a:spLocks noGrp="1"/>
          </p:cNvSpPr>
          <p:nvPr>
            <p:ph type="sldNum" sz="quarter" idx="12"/>
          </p:nvPr>
        </p:nvSpPr>
        <p:spPr/>
        <p:txBody>
          <a:bodyPr/>
          <a:lstStyle/>
          <a:p>
            <a:fld id="{EB39B413-1BFD-6E4A-A386-74F9B14161FE}" type="slidenum">
              <a:rPr lang="en-US" altLang="en-US" smtClean="0"/>
              <a:pPr/>
              <a:t>‹#›</a:t>
            </a:fld>
            <a:endParaRPr lang="en-US" altLang="en-US"/>
          </a:p>
        </p:txBody>
      </p:sp>
    </p:spTree>
    <p:extLst>
      <p:ext uri="{BB962C8B-B14F-4D97-AF65-F5344CB8AC3E}">
        <p14:creationId xmlns:p14="http://schemas.microsoft.com/office/powerpoint/2010/main" val="693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8592FA-CBE3-E742-AA0A-A47616E68064}"/>
              </a:ext>
            </a:extLst>
          </p:cNvPr>
          <p:cNvSpPr>
            <a:spLocks noGrp="1"/>
          </p:cNvSpPr>
          <p:nvPr>
            <p:ph type="dt" sz="half" idx="10"/>
          </p:nvPr>
        </p:nvSpPr>
        <p:spPr/>
        <p:txBody>
          <a:bodyPr/>
          <a:lstStyle/>
          <a:p>
            <a:fld id="{DCF4E850-3E74-344F-A48D-75342E8DC82B}" type="datetimeFigureOut">
              <a:rPr lang="en-US" altLang="en-US" smtClean="0"/>
              <a:pPr/>
              <a:t>1/27/21</a:t>
            </a:fld>
            <a:endParaRPr lang="en-US" altLang="en-US"/>
          </a:p>
        </p:txBody>
      </p:sp>
      <p:sp>
        <p:nvSpPr>
          <p:cNvPr id="3" name="Footer Placeholder 2">
            <a:extLst>
              <a:ext uri="{FF2B5EF4-FFF2-40B4-BE49-F238E27FC236}">
                <a16:creationId xmlns:a16="http://schemas.microsoft.com/office/drawing/2014/main" id="{0B20CFDB-A201-6C4A-A8E1-2A9325850E2C}"/>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6FCA5EC5-9F68-8049-89E6-25E2D6A8C3C4}"/>
              </a:ext>
            </a:extLst>
          </p:cNvPr>
          <p:cNvSpPr>
            <a:spLocks noGrp="1"/>
          </p:cNvSpPr>
          <p:nvPr>
            <p:ph type="sldNum" sz="quarter" idx="12"/>
          </p:nvPr>
        </p:nvSpPr>
        <p:spPr/>
        <p:txBody>
          <a:bodyPr/>
          <a:lstStyle/>
          <a:p>
            <a:fld id="{B1DB4B36-2BD2-2F4B-B880-F0D3ADFD122B}" type="slidenum">
              <a:rPr lang="en-US" altLang="en-US" smtClean="0"/>
              <a:pPr/>
              <a:t>‹#›</a:t>
            </a:fld>
            <a:endParaRPr lang="en-US" altLang="en-US"/>
          </a:p>
        </p:txBody>
      </p:sp>
    </p:spTree>
    <p:extLst>
      <p:ext uri="{BB962C8B-B14F-4D97-AF65-F5344CB8AC3E}">
        <p14:creationId xmlns:p14="http://schemas.microsoft.com/office/powerpoint/2010/main" val="1308839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E9B8-3A10-FC49-9EC7-FA99680E4049}"/>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936010B-F96B-9249-A6BB-BC66D524B55C}"/>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D235C5-D7E3-C94A-AEEC-259945F76047}"/>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0E7CAC7-B25C-194A-B4CA-4C83085440AE}"/>
              </a:ext>
            </a:extLst>
          </p:cNvPr>
          <p:cNvSpPr>
            <a:spLocks noGrp="1"/>
          </p:cNvSpPr>
          <p:nvPr>
            <p:ph type="dt" sz="half" idx="10"/>
          </p:nvPr>
        </p:nvSpPr>
        <p:spPr/>
        <p:txBody>
          <a:bodyPr/>
          <a:lstStyle/>
          <a:p>
            <a:fld id="{FD3F0912-D730-D141-9015-5F34D1A31FF6}" type="datetimeFigureOut">
              <a:rPr lang="en-US" altLang="en-US" smtClean="0"/>
              <a:pPr/>
              <a:t>1/27/21</a:t>
            </a:fld>
            <a:endParaRPr lang="en-US" altLang="en-US"/>
          </a:p>
        </p:txBody>
      </p:sp>
      <p:sp>
        <p:nvSpPr>
          <p:cNvPr id="6" name="Footer Placeholder 5">
            <a:extLst>
              <a:ext uri="{FF2B5EF4-FFF2-40B4-BE49-F238E27FC236}">
                <a16:creationId xmlns:a16="http://schemas.microsoft.com/office/drawing/2014/main" id="{74E2BADC-0E99-044F-887B-6704EA60D5BB}"/>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46A4B21-23F7-0140-9A7A-2B327A965566}"/>
              </a:ext>
            </a:extLst>
          </p:cNvPr>
          <p:cNvSpPr>
            <a:spLocks noGrp="1"/>
          </p:cNvSpPr>
          <p:nvPr>
            <p:ph type="sldNum" sz="quarter" idx="12"/>
          </p:nvPr>
        </p:nvSpPr>
        <p:spPr/>
        <p:txBody>
          <a:bodyPr/>
          <a:lstStyle/>
          <a:p>
            <a:fld id="{5B961E0D-AC9D-7D4C-B176-2984AC152950}" type="slidenum">
              <a:rPr lang="en-US" altLang="en-US" smtClean="0"/>
              <a:pPr/>
              <a:t>‹#›</a:t>
            </a:fld>
            <a:endParaRPr lang="en-US" altLang="en-US"/>
          </a:p>
        </p:txBody>
      </p:sp>
    </p:spTree>
    <p:extLst>
      <p:ext uri="{BB962C8B-B14F-4D97-AF65-F5344CB8AC3E}">
        <p14:creationId xmlns:p14="http://schemas.microsoft.com/office/powerpoint/2010/main" val="1026261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23776-EC22-CF4A-8518-2587182C64DE}"/>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0FD47F4C-F1BC-D345-8ABD-918883D7144E}"/>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5594511-F152-5E4D-8B09-2B7DD735141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1CE7DDE-3726-2D46-B9A0-7FEBF9AA7AA8}"/>
              </a:ext>
            </a:extLst>
          </p:cNvPr>
          <p:cNvSpPr>
            <a:spLocks noGrp="1"/>
          </p:cNvSpPr>
          <p:nvPr>
            <p:ph type="dt" sz="half" idx="10"/>
          </p:nvPr>
        </p:nvSpPr>
        <p:spPr/>
        <p:txBody>
          <a:bodyPr/>
          <a:lstStyle/>
          <a:p>
            <a:fld id="{18C4C17D-9606-B14E-9D10-23CE5E8CDF3C}" type="datetimeFigureOut">
              <a:rPr lang="en-US" altLang="en-US" smtClean="0"/>
              <a:pPr/>
              <a:t>1/27/21</a:t>
            </a:fld>
            <a:endParaRPr lang="en-US" altLang="en-US"/>
          </a:p>
        </p:txBody>
      </p:sp>
      <p:sp>
        <p:nvSpPr>
          <p:cNvPr id="6" name="Footer Placeholder 5">
            <a:extLst>
              <a:ext uri="{FF2B5EF4-FFF2-40B4-BE49-F238E27FC236}">
                <a16:creationId xmlns:a16="http://schemas.microsoft.com/office/drawing/2014/main" id="{5509FD68-0F97-FE4B-BB8D-02B0F0C41F20}"/>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08B7E334-6983-4548-ADA6-4F0365E1DFA8}"/>
              </a:ext>
            </a:extLst>
          </p:cNvPr>
          <p:cNvSpPr>
            <a:spLocks noGrp="1"/>
          </p:cNvSpPr>
          <p:nvPr>
            <p:ph type="sldNum" sz="quarter" idx="12"/>
          </p:nvPr>
        </p:nvSpPr>
        <p:spPr/>
        <p:txBody>
          <a:bodyPr/>
          <a:lstStyle/>
          <a:p>
            <a:fld id="{30E45A32-8C38-DE48-92D9-30402BCE95CC}" type="slidenum">
              <a:rPr lang="en-US" altLang="en-US" smtClean="0"/>
              <a:pPr/>
              <a:t>‹#›</a:t>
            </a:fld>
            <a:endParaRPr lang="en-US" altLang="en-US"/>
          </a:p>
        </p:txBody>
      </p:sp>
    </p:spTree>
    <p:extLst>
      <p:ext uri="{BB962C8B-B14F-4D97-AF65-F5344CB8AC3E}">
        <p14:creationId xmlns:p14="http://schemas.microsoft.com/office/powerpoint/2010/main" val="3712058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827DE0-62F8-674A-A217-5F727DD6512D}"/>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F8853C-7389-BD44-8522-EA0F7BD93B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783F3-8F8A-514C-925A-694C2F4773E6}"/>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71734-648E-4946-A2A1-A8A80712F83A}" type="datetimeFigureOut">
              <a:rPr lang="en-US" smtClean="0"/>
              <a:t>1/27/21</a:t>
            </a:fld>
            <a:endParaRPr lang="en-US"/>
          </a:p>
        </p:txBody>
      </p:sp>
      <p:sp>
        <p:nvSpPr>
          <p:cNvPr id="5" name="Footer Placeholder 4">
            <a:extLst>
              <a:ext uri="{FF2B5EF4-FFF2-40B4-BE49-F238E27FC236}">
                <a16:creationId xmlns:a16="http://schemas.microsoft.com/office/drawing/2014/main" id="{EFE45F59-1859-AA4A-A8C6-6EB5ADC1B23F}"/>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5CB551-83BB-6B48-9078-6A552161CE7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701FD2-A0FC-334B-99E9-1BA2EC9BA822}" type="slidenum">
              <a:rPr lang="en-US" smtClean="0"/>
              <a:t>‹#›</a:t>
            </a:fld>
            <a:endParaRPr lang="en-US"/>
          </a:p>
        </p:txBody>
      </p:sp>
      <p:sp>
        <p:nvSpPr>
          <p:cNvPr id="7" name="Rectangle 6">
            <a:extLst>
              <a:ext uri="{FF2B5EF4-FFF2-40B4-BE49-F238E27FC236}">
                <a16:creationId xmlns:a16="http://schemas.microsoft.com/office/drawing/2014/main" id="{BCF4DE73-2F39-CF45-9AA8-5331860167FB}"/>
              </a:ext>
            </a:extLst>
          </p:cNvPr>
          <p:cNvSpPr/>
          <p:nvPr userDrawn="1"/>
        </p:nvSpPr>
        <p:spPr>
          <a:xfrm>
            <a:off x="0" y="6569076"/>
            <a:ext cx="12192000" cy="288925"/>
          </a:xfrm>
          <a:prstGeom prst="rect">
            <a:avLst/>
          </a:prstGeom>
          <a:solidFill>
            <a:srgbClr val="FFCC00"/>
          </a:solidFill>
          <a:ln>
            <a:noFill/>
          </a:ln>
          <a:effectLst/>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5F1D3242-9749-8E4F-9124-51DD216B49BD}"/>
              </a:ext>
            </a:extLst>
          </p:cNvPr>
          <p:cNvSpPr>
            <a:spLocks noChangeArrowheads="1"/>
          </p:cNvSpPr>
          <p:nvPr userDrawn="1"/>
        </p:nvSpPr>
        <p:spPr bwMode="auto">
          <a:xfrm>
            <a:off x="0" y="0"/>
            <a:ext cx="12192000" cy="831850"/>
          </a:xfrm>
          <a:prstGeom prst="rect">
            <a:avLst/>
          </a:prstGeom>
          <a:solidFill>
            <a:schemeClr val="tx1"/>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sz="1800">
              <a:solidFill>
                <a:schemeClr val="lt1"/>
              </a:solidFill>
              <a:latin typeface="+mn-lt"/>
              <a:ea typeface="+mn-ea"/>
            </a:endParaRPr>
          </a:p>
        </p:txBody>
      </p:sp>
      <p:pic>
        <p:nvPicPr>
          <p:cNvPr id="9" name="Picture 9" descr="UMBClogo_offset_cmyk-W.eps">
            <a:extLst>
              <a:ext uri="{FF2B5EF4-FFF2-40B4-BE49-F238E27FC236}">
                <a16:creationId xmlns:a16="http://schemas.microsoft.com/office/drawing/2014/main" id="{1F2A4A16-560A-864E-9AE3-DF9314A4225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224367" y="127000"/>
            <a:ext cx="4421717"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a:extLst>
              <a:ext uri="{FF2B5EF4-FFF2-40B4-BE49-F238E27FC236}">
                <a16:creationId xmlns:a16="http://schemas.microsoft.com/office/drawing/2014/main" id="{F84C3E2C-44A0-2949-9D4D-5F4710DD07A7}"/>
              </a:ext>
            </a:extLst>
          </p:cNvPr>
          <p:cNvSpPr txBox="1">
            <a:spLocks noChangeArrowheads="1"/>
          </p:cNvSpPr>
          <p:nvPr userDrawn="1"/>
        </p:nvSpPr>
        <p:spPr bwMode="auto">
          <a:xfrm>
            <a:off x="9575800" y="6542089"/>
            <a:ext cx="242993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a:r>
              <a:rPr lang="en-US" altLang="en-US" sz="1400">
                <a:latin typeface="Arial" panose="020B0604020202020204" pitchFamily="34" charset="0"/>
              </a:rPr>
              <a:t>www.umbc.edu</a:t>
            </a:r>
          </a:p>
        </p:txBody>
      </p:sp>
    </p:spTree>
    <p:extLst>
      <p:ext uri="{BB962C8B-B14F-4D97-AF65-F5344CB8AC3E}">
        <p14:creationId xmlns:p14="http://schemas.microsoft.com/office/powerpoint/2010/main" val="40220619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dnuggets.com/2016/10/battle-data-science-venn-diagrams.html&#8203;"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2.bp.blogspot.com/-UNxoJDELWyw/V-E4f2V9BwI/AAAAAAAAMFs/GWd7v4tRUKMfaXqQODy403gCicrwET85ACLcB/s1600/Data_Science_VD.p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hyperlink" Target="https://www.datacamp.com/community/tutorials/data-science-industry-infographic"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hyperlink" Target="http://www.datascienceglossary.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Digital_archaeology"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try.github.io/&#8203;"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dev2ops.org/2010/02/what-is-devops/&#8203;"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dev2ops.org/2010/02/what-is-devops/&#820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en.wikipedia.org/wiki/Rubber_duck_debugg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loc.gov/preservation/digital/formats/fdd/fdd000323.shtml" TargetMode="External"/><Relationship Id="rId7" Type="http://schemas.openxmlformats.org/officeDocument/2006/relationships/hyperlink" Target="http://www.loc.gov/preservation/resources/rfs/data.html&#8203;"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loc.gov/preservation/digital/formats/fdd/fdd000398.shtml" TargetMode="External"/><Relationship Id="rId5" Type="http://schemas.openxmlformats.org/officeDocument/2006/relationships/hyperlink" Target="https://www.loc.gov/preservation/digital/formats/fdd/fdd000075.shtml" TargetMode="External"/><Relationship Id="rId4" Type="http://schemas.openxmlformats.org/officeDocument/2006/relationships/hyperlink" Target="https://www.loc.gov/preservation/digital/formats/fdd/fdd000381.shtml"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Semi-structured_data" TargetMode="External"/><Relationship Id="rId3" Type="http://schemas.openxmlformats.org/officeDocument/2006/relationships/hyperlink" Target="https://en.wikipedia.org/wiki/Tf%E2%80%93idf" TargetMode="External"/><Relationship Id="rId7" Type="http://schemas.openxmlformats.org/officeDocument/2006/relationships/hyperlink" Target="https://en.wikipedia.org/wiki/Object_detection" TargetMode="External"/><Relationship Id="rId2" Type="http://schemas.openxmlformats.org/officeDocument/2006/relationships/hyperlink" Target="https://en.wikipedia.org/wiki/Latent_Dirichlet_allocation" TargetMode="External"/><Relationship Id="rId1" Type="http://schemas.openxmlformats.org/officeDocument/2006/relationships/slideLayout" Target="../slideLayouts/slideLayout5.xml"/><Relationship Id="rId6" Type="http://schemas.openxmlformats.org/officeDocument/2006/relationships/hyperlink" Target="https://en.wikipedia.org/wiki/Subtitle_(captioning)" TargetMode="External"/><Relationship Id="rId5" Type="http://schemas.openxmlformats.org/officeDocument/2006/relationships/hyperlink" Target="https://en.wikipedia.org/wiki/Optical_character_recognition" TargetMode="External"/><Relationship Id="rId4" Type="http://schemas.openxmlformats.org/officeDocument/2006/relationships/hyperlink" Target="https://en.wikipedia.org/wiki/Word2vec"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en.wiktionary.org/wiki/corpus#Nou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hyperlink" Target="https://en.wikipedia.org/wiki/Comma-separated_values" TargetMode="External"/><Relationship Id="rId4" Type="http://schemas.openxmlformats.org/officeDocument/2006/relationships/hyperlink" Target="https://tools.ietf.org/html/rfc4180&#8203;"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Delimiter"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en.wikipedia.org/wiki/Comma-separated_values" TargetMode="External"/><Relationship Id="rId5" Type="http://schemas.openxmlformats.org/officeDocument/2006/relationships/hyperlink" Target="https://tools.ietf.org/html/rfc4180&#8203;"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onatstudios.com/Falsehoods-Programmers-Believe-About-CSVs" TargetMode="External"/><Relationship Id="rId2" Type="http://schemas.openxmlformats.org/officeDocument/2006/relationships/hyperlink" Target="mailto:mark@yahoo.com"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Attribute%E2%80%93value_pair" TargetMode="External"/><Relationship Id="rId2" Type="http://schemas.openxmlformats.org/officeDocument/2006/relationships/hyperlink" Target="https://en.wikipedia.org/wiki/Semi-structured_data" TargetMode="External"/><Relationship Id="rId1" Type="http://schemas.openxmlformats.org/officeDocument/2006/relationships/slideLayout" Target="../slideLayouts/slideLayout2.xml"/><Relationship Id="rId4" Type="http://schemas.openxmlformats.org/officeDocument/2006/relationships/hyperlink" Target="https://en.wikipedia.org/wiki/XML#Key_terminology"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tools.ietf.org/html/rfc4627" TargetMode="External"/><Relationship Id="rId4" Type="http://schemas.openxmlformats.org/officeDocument/2006/relationships/hyperlink" Target="https://json.org/example.html&#820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ools.ietf.org/html/rfc4627"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json.org/example.html&#820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w3schools.com/xml/xml_attributes.asp" TargetMode="External"/><Relationship Id="rId4" Type="http://schemas.openxmlformats.org/officeDocument/2006/relationships/hyperlink" Target="https://tools.ietf.org/html/rfc2376" TargetMode="External"/></Relationships>
</file>

<file path=ppt/slides/_rels/slide74.xml.rels><?xml version="1.0" encoding="UTF-8" standalone="yes"?>
<Relationships xmlns="http://schemas.openxmlformats.org/package/2006/relationships"><Relationship Id="rId2" Type="http://schemas.openxmlformats.org/officeDocument/2006/relationships/hyperlink" Target="https://en.wikipedia.org/wiki/JSON#XML_samples&#820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docs.python.org/3/library/pickle.html" TargetMode="External"/><Relationship Id="rId2" Type="http://schemas.openxmlformats.org/officeDocument/2006/relationships/hyperlink" Target="https://en.wikipedia.org/wiki/Hierarchical_Data_Format" TargetMode="External"/><Relationship Id="rId1" Type="http://schemas.openxmlformats.org/officeDocument/2006/relationships/slideLayout" Target="../slideLayouts/slideLayout2.xml"/><Relationship Id="rId4" Type="http://schemas.openxmlformats.org/officeDocument/2006/relationships/hyperlink" Target="https://www.benfrederickson.com/dont-pickle-your-data/"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hbr.org/2017/01/the-best-data-scientists-get-out-and-talk-to-people&#8203;"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Pomodoro_Techniqu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81.xml.rels><?xml version="1.0" encoding="UTF-8" standalone="yes"?>
<Relationships xmlns="http://schemas.openxmlformats.org/package/2006/relationships"><Relationship Id="rId2" Type="http://schemas.openxmlformats.org/officeDocument/2006/relationships/hyperlink" Target="https://stackoverflow.com/help/how-to-ask"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www.anaconda.com/" TargetMode="External"/><Relationship Id="rId1" Type="http://schemas.openxmlformats.org/officeDocument/2006/relationships/slideLayout" Target="../slideLayouts/slideLayout2.xml"/><Relationship Id="rId4" Type="http://schemas.openxmlformats.org/officeDocument/2006/relationships/hyperlink" Target="https://mybinder.org/"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courses.csail.mit.edu/18.337/2015/docs/50YearsDataScience.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hyperlink" Target="https://www.reddit.com/r/datascience/" TargetMode="External"/><Relationship Id="rId3" Type="http://schemas.openxmlformats.org/officeDocument/2006/relationships/hyperlink" Target="https://www.meetup.com/BigDataBaltimore/" TargetMode="External"/><Relationship Id="rId7" Type="http://schemas.openxmlformats.org/officeDocument/2006/relationships/hyperlink" Target="https://hackernoon.com/" TargetMode="External"/><Relationship Id="rId2" Type="http://schemas.openxmlformats.org/officeDocument/2006/relationships/hyperlink" Target="https://www.meetup.com/topics/data-science/" TargetMode="External"/><Relationship Id="rId1" Type="http://schemas.openxmlformats.org/officeDocument/2006/relationships/slideLayout" Target="../slideLayouts/slideLayout2.xml"/><Relationship Id="rId6" Type="http://schemas.openxmlformats.org/officeDocument/2006/relationships/hyperlink" Target="https://news.ycombinator.com/" TargetMode="External"/><Relationship Id="rId5" Type="http://schemas.openxmlformats.org/officeDocument/2006/relationships/hyperlink" Target="https://www.kdnuggets.com/" TargetMode="External"/><Relationship Id="rId10" Type="http://schemas.openxmlformats.org/officeDocument/2006/relationships/hyperlink" Target="https://www.coursera.org/learn/machine-learning/home/welcome" TargetMode="External"/><Relationship Id="rId4" Type="http://schemas.openxmlformats.org/officeDocument/2006/relationships/hyperlink" Target="https://www.meetup.com/Statistical-Seminars-DC/events/254200651/" TargetMode="External"/><Relationship Id="rId9" Type="http://schemas.openxmlformats.org/officeDocument/2006/relationships/hyperlink" Target="https://dataelixir.com/newslett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Data 601 @ UMBC</a:t>
            </a:r>
            <a:endParaRPr lang="en-US" dirty="0"/>
          </a:p>
        </p:txBody>
      </p:sp>
      <p:sp>
        <p:nvSpPr>
          <p:cNvPr id="6" name="Subtitle 5">
            <a:extLst>
              <a:ext uri="{FF2B5EF4-FFF2-40B4-BE49-F238E27FC236}">
                <a16:creationId xmlns:a16="http://schemas.microsoft.com/office/drawing/2014/main" id="{6866C945-C822-2E43-BB9C-452323BA550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036D9-8843-4093-B460-FF9EAFCA99CD}"/>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What is </a:t>
            </a:r>
            <a:br>
              <a:rPr lang="en-US" dirty="0">
                <a:solidFill>
                  <a:srgbClr val="FFFFFF"/>
                </a:solidFill>
                <a:cs typeface="Calibri Light"/>
              </a:rPr>
            </a:br>
            <a:r>
              <a:rPr lang="en-US" dirty="0">
                <a:solidFill>
                  <a:srgbClr val="FFFFFF"/>
                </a:solidFill>
                <a:cs typeface="Calibri Light"/>
              </a:rPr>
              <a:t>Data Science?</a:t>
            </a:r>
            <a:endParaRPr lang="en-US" dirty="0">
              <a:solidFill>
                <a:srgbClr val="FFFFFF"/>
              </a:solidFill>
            </a:endParaRPr>
          </a:p>
        </p:txBody>
      </p:sp>
      <p:sp>
        <p:nvSpPr>
          <p:cNvPr id="3" name="Content Placeholder 2">
            <a:extLst>
              <a:ext uri="{FF2B5EF4-FFF2-40B4-BE49-F238E27FC236}">
                <a16:creationId xmlns:a16="http://schemas.microsoft.com/office/drawing/2014/main" id="{B8C140CA-A8E4-4725-BF4B-CBA9EA977760}"/>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dirty="0">
                <a:solidFill>
                  <a:srgbClr val="000000"/>
                </a:solidFill>
                <a:highlight>
                  <a:srgbClr val="FFFF00"/>
                </a:highlight>
                <a:cs typeface="Calibri"/>
              </a:rPr>
              <a:t>What is Data Science?</a:t>
            </a:r>
            <a:endParaRPr lang="en-US" sz="2400" dirty="0">
              <a:highlight>
                <a:srgbClr val="FFFF00"/>
              </a:highlight>
              <a:cs typeface="Calibri"/>
            </a:endParaRPr>
          </a:p>
          <a:p>
            <a:r>
              <a:rPr lang="en-US" sz="2400" dirty="0">
                <a:solidFill>
                  <a:srgbClr val="000000"/>
                </a:solidFill>
                <a:cs typeface="Calibri"/>
              </a:rPr>
              <a:t>Software tools</a:t>
            </a:r>
            <a:endParaRPr lang="en-US" sz="2400" dirty="0">
              <a:cs typeface="Calibri"/>
            </a:endParaRPr>
          </a:p>
          <a:p>
            <a:r>
              <a:rPr lang="en-US" sz="2400" dirty="0">
                <a:solidFill>
                  <a:srgbClr val="000000"/>
                </a:solidFill>
                <a:cs typeface="Calibri"/>
              </a:rPr>
              <a:t>What are we not covering?</a:t>
            </a:r>
            <a:endParaRPr lang="en-US" sz="2400" dirty="0">
              <a:cs typeface="Calibri"/>
            </a:endParaRPr>
          </a:p>
          <a:p>
            <a:r>
              <a:rPr lang="en-US" sz="2400" dirty="0">
                <a:solidFill>
                  <a:srgbClr val="000000"/>
                </a:solidFill>
                <a:cs typeface="Calibri"/>
              </a:rPr>
              <a:t>Data Formats</a:t>
            </a:r>
            <a:endParaRPr lang="en-US" sz="2400" dirty="0">
              <a:cs typeface="Calibri"/>
            </a:endParaRPr>
          </a:p>
          <a:p>
            <a:r>
              <a:rPr lang="en-US" sz="2400" dirty="0">
                <a:solidFill>
                  <a:srgbClr val="000000"/>
                </a:solidFill>
                <a:cs typeface="Calibri"/>
              </a:rPr>
              <a:t>Soft skills</a:t>
            </a:r>
            <a:endParaRPr lang="en-US" sz="2400" dirty="0">
              <a:cs typeface="Calibri"/>
            </a:endParaRPr>
          </a:p>
          <a:p>
            <a:r>
              <a:rPr lang="en-US" sz="2400" dirty="0">
                <a:solidFill>
                  <a:srgbClr val="000000"/>
                </a:solidFill>
                <a:cs typeface="Calibri"/>
              </a:rPr>
              <a:t>Homework</a:t>
            </a:r>
            <a:endParaRPr lang="en-US" sz="2400" dirty="0">
              <a:cs typeface="Calibri"/>
            </a:endParaRPr>
          </a:p>
        </p:txBody>
      </p:sp>
    </p:spTree>
    <p:extLst>
      <p:ext uri="{BB962C8B-B14F-4D97-AF65-F5344CB8AC3E}">
        <p14:creationId xmlns:p14="http://schemas.microsoft.com/office/powerpoint/2010/main" val="229976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E041-E675-44AC-9111-49AF9325554B}"/>
              </a:ext>
            </a:extLst>
          </p:cNvPr>
          <p:cNvSpPr>
            <a:spLocks noGrp="1"/>
          </p:cNvSpPr>
          <p:nvPr>
            <p:ph type="title"/>
          </p:nvPr>
        </p:nvSpPr>
        <p:spPr>
          <a:xfrm>
            <a:off x="421257" y="5555351"/>
            <a:ext cx="11608278" cy="1325563"/>
          </a:xfrm>
        </p:spPr>
        <p:txBody>
          <a:bodyPr>
            <a:normAutofit/>
          </a:bodyPr>
          <a:lstStyle/>
          <a:p>
            <a:r>
              <a:rPr lang="en-US" sz="2800" dirty="0">
                <a:cs typeface="Calibri Light"/>
                <a:hlinkClick r:id="rId2"/>
              </a:rPr>
              <a:t>https://www.kdnuggets.com/2016/10/battle-data-science-venn-diagrams.html</a:t>
            </a:r>
          </a:p>
        </p:txBody>
      </p:sp>
      <p:pic>
        <p:nvPicPr>
          <p:cNvPr id="4" name="Picture 4" descr="A close up of text on a white background&#10;&#10;Description generated with high confidence">
            <a:extLst>
              <a:ext uri="{FF2B5EF4-FFF2-40B4-BE49-F238E27FC236}">
                <a16:creationId xmlns:a16="http://schemas.microsoft.com/office/drawing/2014/main" id="{1509B9AB-C30C-4323-B009-E8AB5128499D}"/>
              </a:ext>
            </a:extLst>
          </p:cNvPr>
          <p:cNvPicPr>
            <a:picLocks noGrp="1" noChangeAspect="1"/>
          </p:cNvPicPr>
          <p:nvPr>
            <p:ph idx="1"/>
          </p:nvPr>
        </p:nvPicPr>
        <p:blipFill>
          <a:blip r:embed="rId3"/>
          <a:stretch>
            <a:fillRect/>
          </a:stretch>
        </p:blipFill>
        <p:spPr>
          <a:xfrm>
            <a:off x="5626085" y="994892"/>
            <a:ext cx="6036852" cy="4518271"/>
          </a:xfrm>
          <a:prstGeom prst="rect">
            <a:avLst/>
          </a:prstGeom>
        </p:spPr>
      </p:pic>
      <p:sp>
        <p:nvSpPr>
          <p:cNvPr id="6" name="TextBox 5">
            <a:extLst>
              <a:ext uri="{FF2B5EF4-FFF2-40B4-BE49-F238E27FC236}">
                <a16:creationId xmlns:a16="http://schemas.microsoft.com/office/drawing/2014/main" id="{D616CE44-72AE-4EB1-9464-A99678F4A0EE}"/>
              </a:ext>
            </a:extLst>
          </p:cNvPr>
          <p:cNvSpPr txBox="1"/>
          <p:nvPr/>
        </p:nvSpPr>
        <p:spPr>
          <a:xfrm>
            <a:off x="-5751" y="5292306"/>
            <a:ext cx="3275162"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Calibri Light"/>
                <a:cs typeface="Calibri Light"/>
              </a:rPr>
              <a:t>Suggested reading:</a:t>
            </a:r>
          </a:p>
        </p:txBody>
      </p:sp>
      <p:sp>
        <p:nvSpPr>
          <p:cNvPr id="3" name="TextBox 2">
            <a:extLst>
              <a:ext uri="{FF2B5EF4-FFF2-40B4-BE49-F238E27FC236}">
                <a16:creationId xmlns:a16="http://schemas.microsoft.com/office/drawing/2014/main" id="{2D766B0D-42AD-4BAD-8658-4DF1AE30064F}"/>
              </a:ext>
            </a:extLst>
          </p:cNvPr>
          <p:cNvSpPr txBox="1"/>
          <p:nvPr/>
        </p:nvSpPr>
        <p:spPr>
          <a:xfrm>
            <a:off x="0" y="888485"/>
            <a:ext cx="3361426"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There's a lot </a:t>
            </a:r>
            <a:r>
              <a:rPr lang="en-US" sz="2800" dirty="0">
                <a:cs typeface="Calibri"/>
              </a:rPr>
              <a:t>to cover</a:t>
            </a:r>
          </a:p>
        </p:txBody>
      </p:sp>
      <p:pic>
        <p:nvPicPr>
          <p:cNvPr id="6146" name="Picture 2">
            <a:hlinkClick r:id="rId4"/>
            <a:extLst>
              <a:ext uri="{FF2B5EF4-FFF2-40B4-BE49-F238E27FC236}">
                <a16:creationId xmlns:a16="http://schemas.microsoft.com/office/drawing/2014/main" id="{CB21B3AF-018B-894C-B1AE-52084A318B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063" y="1408906"/>
            <a:ext cx="40640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7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F69B-4EEC-4F3A-864A-865184089604}"/>
              </a:ext>
            </a:extLst>
          </p:cNvPr>
          <p:cNvSpPr>
            <a:spLocks noGrp="1"/>
          </p:cNvSpPr>
          <p:nvPr>
            <p:ph type="title"/>
          </p:nvPr>
        </p:nvSpPr>
        <p:spPr>
          <a:xfrm>
            <a:off x="838200" y="642774"/>
            <a:ext cx="10515600" cy="1325563"/>
          </a:xfrm>
        </p:spPr>
        <p:txBody>
          <a:bodyPr/>
          <a:lstStyle/>
          <a:p>
            <a:r>
              <a:rPr lang="en-US" dirty="0">
                <a:cs typeface="Calibri Light"/>
              </a:rPr>
              <a:t>Skills and experience matter </a:t>
            </a:r>
            <a:br>
              <a:rPr lang="en-US" dirty="0">
                <a:cs typeface="Calibri Light"/>
              </a:rPr>
            </a:br>
            <a:r>
              <a:rPr lang="en-US" dirty="0">
                <a:cs typeface="Calibri Light"/>
              </a:rPr>
              <a:t>more than title and labels</a:t>
            </a:r>
            <a:endParaRPr lang="en-US" dirty="0"/>
          </a:p>
        </p:txBody>
      </p:sp>
      <p:sp>
        <p:nvSpPr>
          <p:cNvPr id="3" name="Content Placeholder 2">
            <a:extLst>
              <a:ext uri="{FF2B5EF4-FFF2-40B4-BE49-F238E27FC236}">
                <a16:creationId xmlns:a16="http://schemas.microsoft.com/office/drawing/2014/main" id="{ED9EC77E-1E80-44B3-9000-C218BABC3350}"/>
              </a:ext>
            </a:extLst>
          </p:cNvPr>
          <p:cNvSpPr>
            <a:spLocks noGrp="1"/>
          </p:cNvSpPr>
          <p:nvPr>
            <p:ph idx="1"/>
          </p:nvPr>
        </p:nvSpPr>
        <p:spPr>
          <a:xfrm>
            <a:off x="61823" y="5937549"/>
            <a:ext cx="11004430" cy="483829"/>
          </a:xfrm>
        </p:spPr>
        <p:txBody>
          <a:bodyPr vert="horz" lIns="91440" tIns="45720" rIns="91440" bIns="45720" rtlCol="0" anchor="t">
            <a:normAutofit/>
          </a:bodyPr>
          <a:lstStyle/>
          <a:p>
            <a:pPr marL="0" indent="0">
              <a:buNone/>
            </a:pPr>
            <a:r>
              <a:rPr lang="en-US" sz="1800" dirty="0">
                <a:cs typeface="Calibri"/>
                <a:hlinkClick r:id="rId2"/>
              </a:rPr>
              <a:t>https://www.datacamp.com/community/tutorials/data-science-industry-infographic</a:t>
            </a:r>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1B87A3DC-6E15-423D-8626-556185965919}"/>
              </a:ext>
            </a:extLst>
          </p:cNvPr>
          <p:cNvPicPr>
            <a:picLocks noChangeAspect="1"/>
          </p:cNvPicPr>
          <p:nvPr/>
        </p:nvPicPr>
        <p:blipFill>
          <a:blip r:embed="rId3"/>
          <a:stretch>
            <a:fillRect/>
          </a:stretch>
        </p:blipFill>
        <p:spPr>
          <a:xfrm>
            <a:off x="8520022" y="4939533"/>
            <a:ext cx="3591464" cy="149342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4FFE045-634A-4B4B-A7EC-E3E5F0FE0D4D}"/>
              </a:ext>
            </a:extLst>
          </p:cNvPr>
          <p:cNvPicPr>
            <a:picLocks noChangeAspect="1"/>
          </p:cNvPicPr>
          <p:nvPr/>
        </p:nvPicPr>
        <p:blipFill>
          <a:blip r:embed="rId4"/>
          <a:stretch>
            <a:fillRect/>
          </a:stretch>
        </p:blipFill>
        <p:spPr>
          <a:xfrm>
            <a:off x="8074324" y="912049"/>
            <a:ext cx="4037162" cy="1766268"/>
          </a:xfrm>
          <a:prstGeom prst="rect">
            <a:avLst/>
          </a:prstGeom>
        </p:spPr>
      </p:pic>
      <p:pic>
        <p:nvPicPr>
          <p:cNvPr id="8" name="Picture 8" descr="A close up of text on a white background&#10;&#10;Description generated with very high confidence">
            <a:extLst>
              <a:ext uri="{FF2B5EF4-FFF2-40B4-BE49-F238E27FC236}">
                <a16:creationId xmlns:a16="http://schemas.microsoft.com/office/drawing/2014/main" id="{C1D9AD52-A60B-4BE6-8264-C1780A8F4E97}"/>
              </a:ext>
            </a:extLst>
          </p:cNvPr>
          <p:cNvPicPr>
            <a:picLocks noChangeAspect="1"/>
          </p:cNvPicPr>
          <p:nvPr/>
        </p:nvPicPr>
        <p:blipFill>
          <a:blip r:embed="rId5"/>
          <a:stretch>
            <a:fillRect/>
          </a:stretch>
        </p:blipFill>
        <p:spPr>
          <a:xfrm>
            <a:off x="168217" y="1895392"/>
            <a:ext cx="3591464" cy="1492904"/>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F1F4D853-2C1B-4126-94B3-29B57E6F2CD2}"/>
              </a:ext>
            </a:extLst>
          </p:cNvPr>
          <p:cNvPicPr>
            <a:picLocks noChangeAspect="1"/>
          </p:cNvPicPr>
          <p:nvPr/>
        </p:nvPicPr>
        <p:blipFill>
          <a:blip r:embed="rId6"/>
          <a:stretch>
            <a:fillRect/>
          </a:stretch>
        </p:blipFill>
        <p:spPr>
          <a:xfrm>
            <a:off x="583721" y="3648364"/>
            <a:ext cx="3663350" cy="1588480"/>
          </a:xfrm>
          <a:prstGeom prst="rect">
            <a:avLst/>
          </a:prstGeom>
        </p:spPr>
      </p:pic>
      <p:pic>
        <p:nvPicPr>
          <p:cNvPr id="14" name="Picture 14" descr="A screenshot of a cell phone&#10;&#10;Description generated with very high confidence">
            <a:extLst>
              <a:ext uri="{FF2B5EF4-FFF2-40B4-BE49-F238E27FC236}">
                <a16:creationId xmlns:a16="http://schemas.microsoft.com/office/drawing/2014/main" id="{5A18A6A3-03A3-41F8-9617-3F911714A08E}"/>
              </a:ext>
            </a:extLst>
          </p:cNvPr>
          <p:cNvPicPr>
            <a:picLocks noChangeAspect="1"/>
          </p:cNvPicPr>
          <p:nvPr/>
        </p:nvPicPr>
        <p:blipFill>
          <a:blip r:embed="rId7"/>
          <a:stretch>
            <a:fillRect/>
          </a:stretch>
        </p:blipFill>
        <p:spPr>
          <a:xfrm>
            <a:off x="3883323" y="1781238"/>
            <a:ext cx="3922143" cy="1721211"/>
          </a:xfrm>
          <a:prstGeom prst="rect">
            <a:avLst/>
          </a:prstGeom>
        </p:spPr>
      </p:pic>
      <p:pic>
        <p:nvPicPr>
          <p:cNvPr id="16" name="Picture 16" descr="A screenshot of a social media post of a person&#10;&#10;Description generated with very high confidence">
            <a:extLst>
              <a:ext uri="{FF2B5EF4-FFF2-40B4-BE49-F238E27FC236}">
                <a16:creationId xmlns:a16="http://schemas.microsoft.com/office/drawing/2014/main" id="{5093AC7B-AC50-4BD4-8367-B3A9F899BAD3}"/>
              </a:ext>
            </a:extLst>
          </p:cNvPr>
          <p:cNvPicPr>
            <a:picLocks noChangeAspect="1"/>
          </p:cNvPicPr>
          <p:nvPr/>
        </p:nvPicPr>
        <p:blipFill>
          <a:blip r:embed="rId8"/>
          <a:stretch>
            <a:fillRect/>
          </a:stretch>
        </p:blipFill>
        <p:spPr>
          <a:xfrm>
            <a:off x="8202282" y="2834937"/>
            <a:ext cx="3821501" cy="1554982"/>
          </a:xfrm>
          <a:prstGeom prst="rect">
            <a:avLst/>
          </a:prstGeom>
        </p:spPr>
      </p:pic>
      <p:pic>
        <p:nvPicPr>
          <p:cNvPr id="12" name="Picture 12" descr="A screenshot of a cell phone screen with text&#10;&#10;Description generated with very high confidence">
            <a:extLst>
              <a:ext uri="{FF2B5EF4-FFF2-40B4-BE49-F238E27FC236}">
                <a16:creationId xmlns:a16="http://schemas.microsoft.com/office/drawing/2014/main" id="{43868C8B-BC13-46CC-9EA7-CC982C41BF0E}"/>
              </a:ext>
            </a:extLst>
          </p:cNvPr>
          <p:cNvPicPr>
            <a:picLocks noChangeAspect="1"/>
          </p:cNvPicPr>
          <p:nvPr/>
        </p:nvPicPr>
        <p:blipFill>
          <a:blip r:embed="rId9"/>
          <a:stretch>
            <a:fillRect/>
          </a:stretch>
        </p:blipFill>
        <p:spPr>
          <a:xfrm>
            <a:off x="4494363" y="4153007"/>
            <a:ext cx="3965275" cy="1528101"/>
          </a:xfrm>
          <a:prstGeom prst="rect">
            <a:avLst/>
          </a:prstGeom>
        </p:spPr>
      </p:pic>
      <p:sp>
        <p:nvSpPr>
          <p:cNvPr id="5" name="TextBox 4">
            <a:extLst>
              <a:ext uri="{FF2B5EF4-FFF2-40B4-BE49-F238E27FC236}">
                <a16:creationId xmlns:a16="http://schemas.microsoft.com/office/drawing/2014/main" id="{BAC1F7F5-B6E2-45D3-9528-E627092E3375}"/>
              </a:ext>
            </a:extLst>
          </p:cNvPr>
          <p:cNvSpPr txBox="1"/>
          <p:nvPr/>
        </p:nvSpPr>
        <p:spPr>
          <a:xfrm>
            <a:off x="66136" y="6485627"/>
            <a:ext cx="747335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Historical progression</a:t>
            </a:r>
            <a:r>
              <a:rPr lang="en-US" dirty="0"/>
              <a:t>: data grooming, data mining, data scientist</a:t>
            </a:r>
          </a:p>
        </p:txBody>
      </p:sp>
    </p:spTree>
    <p:extLst>
      <p:ext uri="{BB962C8B-B14F-4D97-AF65-F5344CB8AC3E}">
        <p14:creationId xmlns:p14="http://schemas.microsoft.com/office/powerpoint/2010/main" val="330531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1950-4925-407F-9517-2A580F315912}"/>
              </a:ext>
            </a:extLst>
          </p:cNvPr>
          <p:cNvSpPr>
            <a:spLocks noGrp="1"/>
          </p:cNvSpPr>
          <p:nvPr>
            <p:ph type="title"/>
          </p:nvPr>
        </p:nvSpPr>
        <p:spPr>
          <a:xfrm>
            <a:off x="838200" y="602166"/>
            <a:ext cx="11018807" cy="1088522"/>
          </a:xfrm>
        </p:spPr>
        <p:txBody>
          <a:bodyPr/>
          <a:lstStyle/>
          <a:p>
            <a:r>
              <a:rPr lang="en-US" dirty="0">
                <a:cs typeface="Calibri Light"/>
              </a:rPr>
              <a:t>Data science is an active field with lots of jargon</a:t>
            </a:r>
            <a:endParaRPr lang="en-US" dirty="0"/>
          </a:p>
        </p:txBody>
      </p:sp>
      <p:sp>
        <p:nvSpPr>
          <p:cNvPr id="3" name="Content Placeholder 2">
            <a:extLst>
              <a:ext uri="{FF2B5EF4-FFF2-40B4-BE49-F238E27FC236}">
                <a16:creationId xmlns:a16="http://schemas.microsoft.com/office/drawing/2014/main" id="{443C0148-BD26-4777-A844-9E0366AD5D49}"/>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There will always be something you haven't heard of before.</a:t>
            </a:r>
          </a:p>
          <a:p>
            <a:pPr marL="457200" indent="-457200"/>
            <a:r>
              <a:rPr lang="en-US" dirty="0">
                <a:cs typeface="Calibri"/>
              </a:rPr>
              <a:t>Know enough to be conversant with peers</a:t>
            </a:r>
          </a:p>
          <a:p>
            <a:pPr marL="457200" indent="-457200"/>
            <a:r>
              <a:rPr lang="en-US" dirty="0">
                <a:cs typeface="Calibri"/>
              </a:rPr>
              <a:t>Be curious about new topics</a:t>
            </a:r>
          </a:p>
          <a:p>
            <a:pPr marL="457200" indent="-457200"/>
            <a:r>
              <a:rPr lang="en-US" dirty="0">
                <a:cs typeface="Calibri"/>
              </a:rPr>
              <a:t>Research concepts and labels before using them</a:t>
            </a:r>
          </a:p>
          <a:p>
            <a:pPr marL="0" indent="0">
              <a:buNone/>
            </a:pPr>
            <a:endParaRPr lang="en-US" i="1" dirty="0">
              <a:cs typeface="Calibri"/>
            </a:endParaRPr>
          </a:p>
          <a:p>
            <a:pPr marL="0" indent="0">
              <a:buNone/>
            </a:pPr>
            <a:r>
              <a:rPr lang="en-US" i="1" dirty="0">
                <a:cs typeface="Calibri"/>
              </a:rPr>
              <a:t>Reference</a:t>
            </a:r>
            <a:r>
              <a:rPr lang="en-US" dirty="0">
                <a:cs typeface="Calibri"/>
              </a:rPr>
              <a:t>:  </a:t>
            </a:r>
            <a:r>
              <a:rPr lang="en-US" dirty="0">
                <a:cs typeface="Calibri"/>
                <a:hlinkClick r:id="rId2"/>
              </a:rPr>
              <a:t>http://www.datascienceglossary.org/</a:t>
            </a:r>
            <a:endParaRPr lang="en-US" dirty="0">
              <a:cs typeface="Calibri"/>
            </a:endParaRPr>
          </a:p>
          <a:p>
            <a:endParaRPr lang="en-US" dirty="0">
              <a:cs typeface="Calibri"/>
            </a:endParaRPr>
          </a:p>
        </p:txBody>
      </p:sp>
    </p:spTree>
    <p:extLst>
      <p:ext uri="{BB962C8B-B14F-4D97-AF65-F5344CB8AC3E}">
        <p14:creationId xmlns:p14="http://schemas.microsoft.com/office/powerpoint/2010/main" val="369099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1FF6F-5126-487A-A984-7068FD6A4360}"/>
              </a:ext>
            </a:extLst>
          </p:cNvPr>
          <p:cNvSpPr>
            <a:spLocks noGrp="1"/>
          </p:cNvSpPr>
          <p:nvPr>
            <p:ph type="title"/>
          </p:nvPr>
        </p:nvSpPr>
        <p:spPr>
          <a:xfrm>
            <a:off x="751936" y="713678"/>
            <a:ext cx="10515600" cy="833236"/>
          </a:xfrm>
        </p:spPr>
        <p:txBody>
          <a:bodyPr/>
          <a:lstStyle/>
          <a:p>
            <a:r>
              <a:rPr lang="en-US" dirty="0">
                <a:cs typeface="Calibri Light"/>
              </a:rPr>
              <a:t>Why learn data science?</a:t>
            </a:r>
            <a:endParaRPr lang="en-US" dirty="0"/>
          </a:p>
        </p:txBody>
      </p:sp>
      <p:pic>
        <p:nvPicPr>
          <p:cNvPr id="4" name="Picture 4" descr="A screenshot of a cell phone&#10;&#10;Description generated with very high confidence">
            <a:extLst>
              <a:ext uri="{FF2B5EF4-FFF2-40B4-BE49-F238E27FC236}">
                <a16:creationId xmlns:a16="http://schemas.microsoft.com/office/drawing/2014/main" id="{F4FB086F-01C9-47D4-B13E-278AD68E4261}"/>
              </a:ext>
            </a:extLst>
          </p:cNvPr>
          <p:cNvPicPr>
            <a:picLocks noGrp="1" noChangeAspect="1"/>
          </p:cNvPicPr>
          <p:nvPr>
            <p:ph idx="1"/>
          </p:nvPr>
        </p:nvPicPr>
        <p:blipFill rotWithShape="1">
          <a:blip r:embed="rId2"/>
          <a:srcRect l="3750" t="11139" r="2857" b="2220"/>
          <a:stretch/>
        </p:blipFill>
        <p:spPr>
          <a:xfrm>
            <a:off x="4293219" y="1314904"/>
            <a:ext cx="7904723" cy="5294522"/>
          </a:xfrm>
          <a:prstGeom prst="rect">
            <a:avLst/>
          </a:prstGeom>
        </p:spPr>
      </p:pic>
      <p:sp>
        <p:nvSpPr>
          <p:cNvPr id="7" name="TextBox 6">
            <a:extLst>
              <a:ext uri="{FF2B5EF4-FFF2-40B4-BE49-F238E27FC236}">
                <a16:creationId xmlns:a16="http://schemas.microsoft.com/office/drawing/2014/main" id="{0E936069-7286-44E6-AAD9-C6955406D2AA}"/>
              </a:ext>
            </a:extLst>
          </p:cNvPr>
          <p:cNvSpPr txBox="1"/>
          <p:nvPr/>
        </p:nvSpPr>
        <p:spPr>
          <a:xfrm>
            <a:off x="172528" y="1791419"/>
            <a:ext cx="3738113" cy="163121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Explore: </a:t>
            </a:r>
            <a:r>
              <a:rPr lang="en-US" sz="2000" b="1" dirty="0">
                <a:cs typeface="Arial"/>
              </a:rPr>
              <a:t>identify patterns​</a:t>
            </a:r>
            <a:endParaRPr lang="en-US" sz="2000" b="1" dirty="0">
              <a:cs typeface="Calibri"/>
            </a:endParaRPr>
          </a:p>
          <a:p>
            <a:endParaRPr lang="en-US" sz="2000" dirty="0">
              <a:cs typeface="Arial"/>
            </a:endParaRPr>
          </a:p>
          <a:p>
            <a:r>
              <a:rPr lang="en-US" sz="2000" dirty="0">
                <a:cs typeface="Arial"/>
              </a:rPr>
              <a:t>Predict: </a:t>
            </a:r>
            <a:r>
              <a:rPr lang="en-US" sz="2000" b="1" dirty="0">
                <a:cs typeface="Arial"/>
              </a:rPr>
              <a:t>make informed guesses​</a:t>
            </a:r>
            <a:endParaRPr lang="en-US" sz="2000" b="1" dirty="0">
              <a:cs typeface="Calibri"/>
            </a:endParaRPr>
          </a:p>
          <a:p>
            <a:endParaRPr lang="en-US" sz="2000" dirty="0">
              <a:cs typeface="Calibri"/>
            </a:endParaRPr>
          </a:p>
          <a:p>
            <a:r>
              <a:rPr lang="en-US" sz="2000" dirty="0">
                <a:cs typeface="Arial"/>
              </a:rPr>
              <a:t>Infer: </a:t>
            </a:r>
            <a:r>
              <a:rPr lang="en-US" sz="2000" b="1" dirty="0">
                <a:cs typeface="Arial"/>
              </a:rPr>
              <a:t>quantify what you know</a:t>
            </a:r>
            <a:endParaRPr lang="en-US" sz="2000" b="1" dirty="0">
              <a:cs typeface="Calibri"/>
            </a:endParaRPr>
          </a:p>
        </p:txBody>
      </p:sp>
      <p:sp>
        <p:nvSpPr>
          <p:cNvPr id="3" name="TextBox 2">
            <a:extLst>
              <a:ext uri="{FF2B5EF4-FFF2-40B4-BE49-F238E27FC236}">
                <a16:creationId xmlns:a16="http://schemas.microsoft.com/office/drawing/2014/main" id="{CAF2CA46-D523-4123-BD84-4F8FC54C1DA6}"/>
              </a:ext>
            </a:extLst>
          </p:cNvPr>
          <p:cNvSpPr txBox="1"/>
          <p:nvPr/>
        </p:nvSpPr>
        <p:spPr>
          <a:xfrm>
            <a:off x="454324" y="4055853"/>
            <a:ext cx="4195313"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cs typeface="Calibri"/>
              </a:rPr>
              <a:t>Motives</a:t>
            </a:r>
            <a:r>
              <a:rPr lang="en-US" sz="2400" dirty="0">
                <a:cs typeface="Calibri"/>
              </a:rPr>
              <a:t>:</a:t>
            </a:r>
          </a:p>
          <a:p>
            <a:pPr marL="285750" indent="-285750">
              <a:buFont typeface="Arial"/>
              <a:buChar char="•"/>
            </a:pPr>
            <a:r>
              <a:rPr lang="en-US" sz="2400" dirty="0"/>
              <a:t>Make money</a:t>
            </a:r>
            <a:endParaRPr lang="en-US" sz="2400" dirty="0">
              <a:cs typeface="Calibri"/>
            </a:endParaRPr>
          </a:p>
          <a:p>
            <a:pPr marL="742950" lvl="1" indent="-285750">
              <a:buFont typeface="Arial"/>
              <a:buChar char="•"/>
            </a:pPr>
            <a:r>
              <a:rPr lang="en-US" sz="2400" dirty="0">
                <a:cs typeface="Calibri"/>
              </a:rPr>
              <a:t>Employment</a:t>
            </a:r>
          </a:p>
          <a:p>
            <a:pPr marL="742950" lvl="1" indent="-285750">
              <a:buFont typeface="Arial"/>
              <a:buChar char="•"/>
            </a:pPr>
            <a:r>
              <a:rPr lang="en-US" sz="2400" dirty="0">
                <a:cs typeface="Calibri"/>
              </a:rPr>
              <a:t>Promotion</a:t>
            </a:r>
          </a:p>
          <a:p>
            <a:pPr marL="285750" indent="-285750">
              <a:buFont typeface="Arial"/>
              <a:buChar char="•"/>
            </a:pPr>
            <a:r>
              <a:rPr lang="en-US" sz="2400" dirty="0">
                <a:cs typeface="Calibri"/>
              </a:rPr>
              <a:t>Help people</a:t>
            </a:r>
          </a:p>
          <a:p>
            <a:pPr marL="285750" indent="-285750">
              <a:buFont typeface="Arial"/>
              <a:buChar char="•"/>
            </a:pPr>
            <a:r>
              <a:rPr lang="en-US" sz="2400" dirty="0">
                <a:cs typeface="Calibri"/>
              </a:rPr>
              <a:t>Gain new knowledge</a:t>
            </a:r>
          </a:p>
        </p:txBody>
      </p:sp>
    </p:spTree>
    <p:extLst>
      <p:ext uri="{BB962C8B-B14F-4D97-AF65-F5344CB8AC3E}">
        <p14:creationId xmlns:p14="http://schemas.microsoft.com/office/powerpoint/2010/main" val="68747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83ED-CD3A-4553-B511-EC3B060DED78}"/>
              </a:ext>
            </a:extLst>
          </p:cNvPr>
          <p:cNvSpPr>
            <a:spLocks noGrp="1"/>
          </p:cNvSpPr>
          <p:nvPr>
            <p:ph type="title"/>
          </p:nvPr>
        </p:nvSpPr>
        <p:spPr>
          <a:xfrm>
            <a:off x="838200" y="500062"/>
            <a:ext cx="10515600" cy="1325563"/>
          </a:xfrm>
        </p:spPr>
        <p:txBody>
          <a:bodyPr/>
          <a:lstStyle/>
          <a:p>
            <a:r>
              <a:rPr lang="en-US" dirty="0">
                <a:cs typeface="Calibri Light"/>
              </a:rPr>
              <a:t>Large scale use cases with lots of data</a:t>
            </a:r>
            <a:endParaRPr lang="en-US" dirty="0"/>
          </a:p>
        </p:txBody>
      </p:sp>
      <p:sp>
        <p:nvSpPr>
          <p:cNvPr id="3" name="Content Placeholder 2">
            <a:extLst>
              <a:ext uri="{FF2B5EF4-FFF2-40B4-BE49-F238E27FC236}">
                <a16:creationId xmlns:a16="http://schemas.microsoft.com/office/drawing/2014/main" id="{6B836144-CDC1-4699-8C2C-6653FEBF33DD}"/>
              </a:ext>
            </a:extLst>
          </p:cNvPr>
          <p:cNvSpPr>
            <a:spLocks noGrp="1"/>
          </p:cNvSpPr>
          <p:nvPr>
            <p:ph idx="1"/>
          </p:nvPr>
        </p:nvSpPr>
        <p:spPr/>
        <p:txBody>
          <a:bodyPr vert="horz" lIns="91440" tIns="45720" rIns="91440" bIns="45720" rtlCol="0" anchor="t">
            <a:normAutofit/>
          </a:bodyPr>
          <a:lstStyle/>
          <a:p>
            <a:r>
              <a:rPr lang="en-US" sz="3200" dirty="0">
                <a:cs typeface="Calibri"/>
              </a:rPr>
              <a:t>Google's search engine</a:t>
            </a:r>
          </a:p>
          <a:p>
            <a:r>
              <a:rPr lang="en-US" sz="3200" dirty="0">
                <a:cs typeface="Calibri"/>
              </a:rPr>
              <a:t>Recommendations from Amazon and Netflix</a:t>
            </a:r>
          </a:p>
          <a:p>
            <a:r>
              <a:rPr lang="en-US" sz="3200" dirty="0">
                <a:cs typeface="Calibri"/>
              </a:rPr>
              <a:t>Bank and Credit Card fraud detection</a:t>
            </a:r>
          </a:p>
          <a:p>
            <a:r>
              <a:rPr lang="en-US" sz="3200" dirty="0">
                <a:cs typeface="Calibri"/>
              </a:rPr>
              <a:t>Logistics (DHL, UPS) of fleet management</a:t>
            </a:r>
          </a:p>
          <a:p>
            <a:r>
              <a:rPr lang="en-US" sz="3200" dirty="0">
                <a:cs typeface="Calibri"/>
              </a:rPr>
              <a:t>Healthcare records from patients</a:t>
            </a:r>
          </a:p>
        </p:txBody>
      </p:sp>
      <p:sp>
        <p:nvSpPr>
          <p:cNvPr id="4" name="TextBox 3">
            <a:extLst>
              <a:ext uri="{FF2B5EF4-FFF2-40B4-BE49-F238E27FC236}">
                <a16:creationId xmlns:a16="http://schemas.microsoft.com/office/drawing/2014/main" id="{17A75C8D-8FBE-4596-851D-B785D2F644E2}"/>
              </a:ext>
            </a:extLst>
          </p:cNvPr>
          <p:cNvSpPr txBox="1"/>
          <p:nvPr/>
        </p:nvSpPr>
        <p:spPr>
          <a:xfrm>
            <a:off x="4307457" y="5047890"/>
            <a:ext cx="691263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Each depends on availability of compute and data</a:t>
            </a:r>
            <a:endParaRPr lang="en-US" sz="2400" dirty="0">
              <a:cs typeface="Calibri"/>
            </a:endParaRPr>
          </a:p>
        </p:txBody>
      </p:sp>
    </p:spTree>
    <p:extLst>
      <p:ext uri="{BB962C8B-B14F-4D97-AF65-F5344CB8AC3E}">
        <p14:creationId xmlns:p14="http://schemas.microsoft.com/office/powerpoint/2010/main" val="1793106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30BE-97B5-4BB6-A94A-F58ED123EDDB}"/>
              </a:ext>
            </a:extLst>
          </p:cNvPr>
          <p:cNvSpPr>
            <a:spLocks noGrp="1"/>
          </p:cNvSpPr>
          <p:nvPr>
            <p:ph type="title"/>
          </p:nvPr>
        </p:nvSpPr>
        <p:spPr>
          <a:xfrm>
            <a:off x="838200" y="724829"/>
            <a:ext cx="10515600" cy="965861"/>
          </a:xfrm>
        </p:spPr>
        <p:txBody>
          <a:bodyPr/>
          <a:lstStyle/>
          <a:p>
            <a:r>
              <a:rPr lang="en-US" i="1" dirty="0">
                <a:cs typeface="Calibri Light"/>
              </a:rPr>
              <a:t>Assumption in this class</a:t>
            </a:r>
            <a:endParaRPr lang="en-US" i="1" dirty="0"/>
          </a:p>
        </p:txBody>
      </p:sp>
      <p:sp>
        <p:nvSpPr>
          <p:cNvPr id="3" name="Content Placeholder 2">
            <a:extLst>
              <a:ext uri="{FF2B5EF4-FFF2-40B4-BE49-F238E27FC236}">
                <a16:creationId xmlns:a16="http://schemas.microsoft.com/office/drawing/2014/main" id="{7C305855-4E1F-4350-920D-6CDCA01E4374}"/>
              </a:ext>
            </a:extLst>
          </p:cNvPr>
          <p:cNvSpPr>
            <a:spLocks noGrp="1"/>
          </p:cNvSpPr>
          <p:nvPr>
            <p:ph idx="1"/>
          </p:nvPr>
        </p:nvSpPr>
        <p:spPr>
          <a:xfrm>
            <a:off x="493144" y="1796870"/>
            <a:ext cx="11378241" cy="3700681"/>
          </a:xfrm>
        </p:spPr>
        <p:txBody>
          <a:bodyPr vert="horz" lIns="91440" tIns="45720" rIns="91440" bIns="45720" rtlCol="0" anchor="t">
            <a:normAutofit/>
          </a:bodyPr>
          <a:lstStyle/>
          <a:p>
            <a:r>
              <a:rPr lang="en-US" dirty="0">
                <a:cs typeface="Calibri"/>
              </a:rPr>
              <a:t>In class we will assume you are a lone data scientist on an island with an internet connection. </a:t>
            </a:r>
          </a:p>
          <a:p>
            <a:r>
              <a:rPr lang="en-US" dirty="0">
                <a:cs typeface="Calibri"/>
              </a:rPr>
              <a:t>This is not the typical case -- you'll have coworkers, customers, bosses, competitors, collaborators, peers.</a:t>
            </a:r>
          </a:p>
          <a:p>
            <a:pPr marL="0" indent="0">
              <a:buNone/>
            </a:pPr>
            <a:endParaRPr lang="en-US" dirty="0">
              <a:cs typeface="Calibri"/>
            </a:endParaRPr>
          </a:p>
          <a:p>
            <a:pPr marL="0" indent="0">
              <a:buNone/>
            </a:pPr>
            <a:r>
              <a:rPr lang="en-US" i="1" dirty="0">
                <a:cs typeface="Calibri"/>
              </a:rPr>
              <a:t>Example of how class </a:t>
            </a:r>
            <a:r>
              <a:rPr lang="en-US" dirty="0">
                <a:cs typeface="Calibri"/>
              </a:rPr>
              <a:t>≠ </a:t>
            </a:r>
            <a:r>
              <a:rPr lang="en-US" i="1" dirty="0">
                <a:cs typeface="Calibri"/>
              </a:rPr>
              <a:t>real world</a:t>
            </a:r>
          </a:p>
          <a:p>
            <a:r>
              <a:rPr lang="en-US" sz="2400" dirty="0">
                <a:cs typeface="Calibri"/>
              </a:rPr>
              <a:t>This class will not use competitive grading. (Imagine if it were.)</a:t>
            </a:r>
          </a:p>
          <a:p>
            <a:r>
              <a:rPr lang="en-US" sz="2400" dirty="0">
                <a:cs typeface="Calibri"/>
              </a:rPr>
              <a:t>As an employee at a company, you may be competing for a bonus or promotion</a:t>
            </a:r>
          </a:p>
          <a:p>
            <a:pPr marL="0" indent="0">
              <a:buNone/>
            </a:pPr>
            <a:r>
              <a:rPr lang="en-US" sz="2400" dirty="0">
                <a:cs typeface="Calibri"/>
              </a:rPr>
              <a:t>--&gt; consequence: personal and organizational politics factor into the work environment</a:t>
            </a:r>
          </a:p>
        </p:txBody>
      </p:sp>
    </p:spTree>
    <p:extLst>
      <p:ext uri="{BB962C8B-B14F-4D97-AF65-F5344CB8AC3E}">
        <p14:creationId xmlns:p14="http://schemas.microsoft.com/office/powerpoint/2010/main" val="286049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3CF1-F7DE-4BF9-9E57-48DD93EE6445}"/>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Software Tools</a:t>
            </a:r>
            <a:endParaRPr lang="en-US" dirty="0">
              <a:solidFill>
                <a:srgbClr val="FFFFFF"/>
              </a:solidFill>
            </a:endParaRPr>
          </a:p>
        </p:txBody>
      </p:sp>
      <p:sp>
        <p:nvSpPr>
          <p:cNvPr id="3" name="Content Placeholder 2">
            <a:extLst>
              <a:ext uri="{FF2B5EF4-FFF2-40B4-BE49-F238E27FC236}">
                <a16:creationId xmlns:a16="http://schemas.microsoft.com/office/drawing/2014/main" id="{9EA39946-C6D3-43D1-BEEA-A6F81A1E27AB}"/>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strike="sngStrike" dirty="0">
                <a:solidFill>
                  <a:srgbClr val="000000"/>
                </a:solidFill>
                <a:cs typeface="Calibri"/>
              </a:rPr>
              <a:t>What is Data Science?</a:t>
            </a:r>
            <a:endParaRPr lang="en-US" sz="2400" strike="sngStrike" dirty="0">
              <a:cs typeface="Calibri"/>
            </a:endParaRPr>
          </a:p>
          <a:p>
            <a:r>
              <a:rPr lang="en-US" sz="2400" dirty="0">
                <a:solidFill>
                  <a:srgbClr val="000000"/>
                </a:solidFill>
                <a:highlight>
                  <a:srgbClr val="FFFF00"/>
                </a:highlight>
                <a:cs typeface="Calibri"/>
              </a:rPr>
              <a:t>Software tools</a:t>
            </a:r>
            <a:endParaRPr lang="en-US" sz="2400" dirty="0">
              <a:highlight>
                <a:srgbClr val="FFFF00"/>
              </a:highlight>
              <a:cs typeface="Calibri"/>
            </a:endParaRPr>
          </a:p>
          <a:p>
            <a:r>
              <a:rPr lang="en-US" sz="2400" dirty="0">
                <a:solidFill>
                  <a:srgbClr val="000000"/>
                </a:solidFill>
                <a:cs typeface="Calibri"/>
              </a:rPr>
              <a:t>What are we not covering?</a:t>
            </a:r>
            <a:endParaRPr lang="en-US" sz="2400" dirty="0">
              <a:cs typeface="Calibri"/>
            </a:endParaRPr>
          </a:p>
          <a:p>
            <a:r>
              <a:rPr lang="en-US" sz="2400" dirty="0">
                <a:solidFill>
                  <a:srgbClr val="000000"/>
                </a:solidFill>
                <a:cs typeface="Calibri"/>
              </a:rPr>
              <a:t>Data Formats</a:t>
            </a:r>
            <a:endParaRPr lang="en-US" sz="2400" dirty="0">
              <a:cs typeface="Calibri"/>
            </a:endParaRPr>
          </a:p>
          <a:p>
            <a:r>
              <a:rPr lang="en-US" sz="2400" dirty="0">
                <a:solidFill>
                  <a:srgbClr val="000000"/>
                </a:solidFill>
                <a:cs typeface="Calibri"/>
              </a:rPr>
              <a:t>Soft skills</a:t>
            </a:r>
            <a:endParaRPr lang="en-US" sz="2400" dirty="0">
              <a:cs typeface="Calibri"/>
            </a:endParaRPr>
          </a:p>
          <a:p>
            <a:r>
              <a:rPr lang="en-US" sz="2400" dirty="0">
                <a:solidFill>
                  <a:srgbClr val="000000"/>
                </a:solidFill>
                <a:cs typeface="Calibri"/>
              </a:rPr>
              <a:t>Homework</a:t>
            </a:r>
            <a:endParaRPr lang="en-US" sz="2400" dirty="0">
              <a:cs typeface="Calibri"/>
            </a:endParaRPr>
          </a:p>
        </p:txBody>
      </p:sp>
    </p:spTree>
    <p:extLst>
      <p:ext uri="{BB962C8B-B14F-4D97-AF65-F5344CB8AC3E}">
        <p14:creationId xmlns:p14="http://schemas.microsoft.com/office/powerpoint/2010/main" val="589989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E0CD-64BA-4534-9081-33C99C285510}"/>
              </a:ext>
            </a:extLst>
          </p:cNvPr>
          <p:cNvSpPr>
            <a:spLocks noGrp="1"/>
          </p:cNvSpPr>
          <p:nvPr>
            <p:ph type="title"/>
          </p:nvPr>
        </p:nvSpPr>
        <p:spPr>
          <a:xfrm>
            <a:off x="838200" y="950344"/>
            <a:ext cx="10515600" cy="740346"/>
          </a:xfrm>
        </p:spPr>
        <p:txBody>
          <a:bodyPr/>
          <a:lstStyle/>
          <a:p>
            <a:r>
              <a:rPr lang="en-US" dirty="0">
                <a:cs typeface="Calibri Light"/>
              </a:rPr>
              <a:t>Most popular tool in data science</a:t>
            </a:r>
            <a:endParaRPr lang="en-US" dirty="0"/>
          </a:p>
        </p:txBody>
      </p:sp>
      <p:sp>
        <p:nvSpPr>
          <p:cNvPr id="3" name="Content Placeholder 2">
            <a:extLst>
              <a:ext uri="{FF2B5EF4-FFF2-40B4-BE49-F238E27FC236}">
                <a16:creationId xmlns:a16="http://schemas.microsoft.com/office/drawing/2014/main" id="{581CA153-4E7C-4EA4-93D7-6BCAEEB37E08}"/>
              </a:ext>
            </a:extLst>
          </p:cNvPr>
          <p:cNvSpPr>
            <a:spLocks noGrp="1"/>
          </p:cNvSpPr>
          <p:nvPr>
            <p:ph idx="1"/>
          </p:nvPr>
        </p:nvSpPr>
        <p:spPr>
          <a:xfrm>
            <a:off x="306238" y="1825625"/>
            <a:ext cx="7165677" cy="4351338"/>
          </a:xfrm>
        </p:spPr>
        <p:txBody>
          <a:bodyPr vert="horz" lIns="91440" tIns="45720" rIns="91440" bIns="45720" rtlCol="0" anchor="t">
            <a:noAutofit/>
          </a:bodyPr>
          <a:lstStyle/>
          <a:p>
            <a:pPr marL="0" indent="0">
              <a:buNone/>
            </a:pPr>
            <a:endParaRPr lang="en-US" sz="3200" dirty="0">
              <a:cs typeface="Calibri"/>
            </a:endParaRPr>
          </a:p>
          <a:p>
            <a:r>
              <a:rPr lang="en-US" sz="3200" dirty="0">
                <a:cs typeface="Calibri"/>
              </a:rPr>
              <a:t>what do you think the most popular software tool in data science is?</a:t>
            </a:r>
          </a:p>
          <a:p>
            <a:endParaRPr lang="en-US" sz="3200" dirty="0">
              <a:cs typeface="Calibri"/>
            </a:endParaRPr>
          </a:p>
        </p:txBody>
      </p:sp>
      <p:pic>
        <p:nvPicPr>
          <p:cNvPr id="4" name="Picture 4" descr="A picture containing group, sky, outdoor&#10;&#10;Description generated with high confidence">
            <a:extLst>
              <a:ext uri="{FF2B5EF4-FFF2-40B4-BE49-F238E27FC236}">
                <a16:creationId xmlns:a16="http://schemas.microsoft.com/office/drawing/2014/main" id="{F06ABAC2-13E9-4C26-9699-A915F8C35935}"/>
              </a:ext>
            </a:extLst>
          </p:cNvPr>
          <p:cNvPicPr>
            <a:picLocks noChangeAspect="1"/>
          </p:cNvPicPr>
          <p:nvPr/>
        </p:nvPicPr>
        <p:blipFill>
          <a:blip r:embed="rId3"/>
          <a:stretch>
            <a:fillRect/>
          </a:stretch>
        </p:blipFill>
        <p:spPr>
          <a:xfrm>
            <a:off x="7484854" y="1295400"/>
            <a:ext cx="4597879" cy="4612256"/>
          </a:xfrm>
          <a:prstGeom prst="rect">
            <a:avLst/>
          </a:prstGeom>
        </p:spPr>
      </p:pic>
      <p:sp>
        <p:nvSpPr>
          <p:cNvPr id="6" name="TextBox 5">
            <a:extLst>
              <a:ext uri="{FF2B5EF4-FFF2-40B4-BE49-F238E27FC236}">
                <a16:creationId xmlns:a16="http://schemas.microsoft.com/office/drawing/2014/main" id="{9286FBE8-F93F-4E0A-BB68-A1FA21BAF0F4}"/>
              </a:ext>
            </a:extLst>
          </p:cNvPr>
          <p:cNvSpPr txBox="1"/>
          <p:nvPr/>
        </p:nvSpPr>
        <p:spPr>
          <a:xfrm>
            <a:off x="6881004" y="6183702"/>
            <a:ext cx="5805577"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https://www.trippinsights.com/2018/01/04/milling-about/</a:t>
            </a:r>
            <a:endParaRPr lang="en-US" sz="1400" dirty="0">
              <a:cs typeface="Calibri"/>
            </a:endParaRPr>
          </a:p>
          <a:p>
            <a:pPr algn="ctr"/>
            <a:endParaRPr lang="en-US" sz="1400" dirty="0">
              <a:cs typeface="Calibri"/>
            </a:endParaRPr>
          </a:p>
        </p:txBody>
      </p:sp>
      <p:sp>
        <p:nvSpPr>
          <p:cNvPr id="5" name="TextBox 4">
            <a:extLst>
              <a:ext uri="{FF2B5EF4-FFF2-40B4-BE49-F238E27FC236}">
                <a16:creationId xmlns:a16="http://schemas.microsoft.com/office/drawing/2014/main" id="{4861EA67-4EC8-4BDF-AD5D-05E6A1C79F21}"/>
              </a:ext>
            </a:extLst>
          </p:cNvPr>
          <p:cNvSpPr txBox="1"/>
          <p:nvPr/>
        </p:nvSpPr>
        <p:spPr>
          <a:xfrm>
            <a:off x="1158815" y="6083060"/>
            <a:ext cx="481353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highlight>
                  <a:srgbClr val="FFFF00"/>
                </a:highlight>
              </a:rPr>
              <a:t>Activity</a:t>
            </a:r>
            <a:r>
              <a:rPr lang="en-US" sz="2800" dirty="0"/>
              <a:t>: interactive survey</a:t>
            </a:r>
            <a:endParaRPr lang="en-US" sz="2800" dirty="0">
              <a:cs typeface="Calibri"/>
            </a:endParaRPr>
          </a:p>
        </p:txBody>
      </p:sp>
    </p:spTree>
    <p:extLst>
      <p:ext uri="{BB962C8B-B14F-4D97-AF65-F5344CB8AC3E}">
        <p14:creationId xmlns:p14="http://schemas.microsoft.com/office/powerpoint/2010/main" val="900156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720D5C7-5F13-4E46-9841-B82D0A5812FB}"/>
              </a:ext>
            </a:extLst>
          </p:cNvPr>
          <p:cNvSpPr>
            <a:spLocks noGrp="1"/>
          </p:cNvSpPr>
          <p:nvPr>
            <p:ph type="title"/>
          </p:nvPr>
        </p:nvSpPr>
        <p:spPr>
          <a:xfrm>
            <a:off x="1047280" y="759805"/>
            <a:ext cx="10306520" cy="1325563"/>
          </a:xfrm>
        </p:spPr>
        <p:txBody>
          <a:bodyPr>
            <a:normAutofit/>
          </a:bodyPr>
          <a:lstStyle/>
          <a:p>
            <a:r>
              <a:rPr lang="en-US" sz="4000">
                <a:solidFill>
                  <a:srgbClr val="FFFFFF"/>
                </a:solidFill>
                <a:cs typeface="Calibri Light"/>
              </a:rPr>
              <a:t>Most popular tool in data science</a:t>
            </a:r>
          </a:p>
        </p:txBody>
      </p:sp>
      <p:sp>
        <p:nvSpPr>
          <p:cNvPr id="3" name="Content Placeholder 2">
            <a:extLst>
              <a:ext uri="{FF2B5EF4-FFF2-40B4-BE49-F238E27FC236}">
                <a16:creationId xmlns:a16="http://schemas.microsoft.com/office/drawing/2014/main" id="{0E96B853-006F-4B8E-9902-C577175E35D6}"/>
              </a:ext>
            </a:extLst>
          </p:cNvPr>
          <p:cNvSpPr>
            <a:spLocks noGrp="1"/>
          </p:cNvSpPr>
          <p:nvPr>
            <p:ph idx="1"/>
          </p:nvPr>
        </p:nvSpPr>
        <p:spPr>
          <a:xfrm>
            <a:off x="1424904" y="2494450"/>
            <a:ext cx="4053545" cy="3563159"/>
          </a:xfrm>
        </p:spPr>
        <p:txBody>
          <a:bodyPr vert="horz" lIns="91440" tIns="45720" rIns="91440" bIns="45720" rtlCol="0">
            <a:normAutofit/>
          </a:bodyPr>
          <a:lstStyle/>
          <a:p>
            <a:pPr marL="0" indent="0">
              <a:buNone/>
            </a:pPr>
            <a:r>
              <a:rPr lang="en-US" sz="1700" i="1" dirty="0">
                <a:cs typeface="Calibri"/>
              </a:rPr>
              <a:t>The </a:t>
            </a:r>
            <a:r>
              <a:rPr lang="en-US" sz="1700" dirty="0">
                <a:cs typeface="Calibri"/>
              </a:rPr>
              <a:t>most popular tool in data science is </a:t>
            </a:r>
            <a:r>
              <a:rPr lang="en-US" sz="1700" b="1" dirty="0">
                <a:cs typeface="Calibri"/>
              </a:rPr>
              <a:t>Excel</a:t>
            </a:r>
            <a:r>
              <a:rPr lang="en-US" sz="1700" dirty="0">
                <a:cs typeface="Calibri"/>
              </a:rPr>
              <a:t>.</a:t>
            </a:r>
          </a:p>
          <a:p>
            <a:endParaRPr lang="en-US" sz="1700" dirty="0">
              <a:cs typeface="Calibri"/>
            </a:endParaRPr>
          </a:p>
          <a:p>
            <a:r>
              <a:rPr lang="en-US" sz="1700" dirty="0">
                <a:cs typeface="Calibri"/>
              </a:rPr>
              <a:t>Excel is attractive because it's flexible and capable -- it can store data, the transform, and the visualization (no context switch).</a:t>
            </a:r>
            <a:endParaRPr lang="en-US" sz="1700" dirty="0"/>
          </a:p>
          <a:p>
            <a:r>
              <a:rPr lang="en-US" sz="1700" dirty="0">
                <a:cs typeface="Calibri"/>
              </a:rPr>
              <a:t>However, as an analytic ages in Excel and is increasingly tailored, it becomes increasingly brittle.</a:t>
            </a:r>
            <a:endParaRPr lang="en-US" sz="1700" dirty="0"/>
          </a:p>
          <a:p>
            <a:r>
              <a:rPr lang="en-US" sz="1700" dirty="0">
                <a:cs typeface="Calibri"/>
              </a:rPr>
              <a:t>Also, in the list of capabilities I didn't include documentation.</a:t>
            </a:r>
            <a:endParaRPr lang="en-US" sz="1700" dirty="0"/>
          </a:p>
        </p:txBody>
      </p:sp>
      <p:pic>
        <p:nvPicPr>
          <p:cNvPr id="4098" name="Picture 2" descr="Change My Mind Meme Maker">
            <a:extLst>
              <a:ext uri="{FF2B5EF4-FFF2-40B4-BE49-F238E27FC236}">
                <a16:creationId xmlns:a16="http://schemas.microsoft.com/office/drawing/2014/main" id="{8E0529DB-3D05-A244-859A-E23BECA6E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7"/>
          <a:stretch/>
        </p:blipFill>
        <p:spPr bwMode="auto">
          <a:xfrm>
            <a:off x="6098892" y="2492376"/>
            <a:ext cx="4802404" cy="356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66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8FE2A725-2280-436A-BA03-64C2BAB3FB98}"/>
              </a:ext>
            </a:extLst>
          </p:cNvPr>
          <p:cNvPicPr>
            <a:picLocks noChangeAspect="1"/>
          </p:cNvPicPr>
          <p:nvPr/>
        </p:nvPicPr>
        <p:blipFill>
          <a:blip r:embed="rId3"/>
          <a:stretch>
            <a:fillRect/>
          </a:stretch>
        </p:blipFill>
        <p:spPr>
          <a:xfrm>
            <a:off x="1201035" y="1851030"/>
            <a:ext cx="8853576" cy="4391338"/>
          </a:xfrm>
          <a:prstGeom prst="rect">
            <a:avLst/>
          </a:prstGeom>
        </p:spPr>
      </p:pic>
      <p:sp>
        <p:nvSpPr>
          <p:cNvPr id="2" name="Title 1">
            <a:extLst>
              <a:ext uri="{FF2B5EF4-FFF2-40B4-BE49-F238E27FC236}">
                <a16:creationId xmlns:a16="http://schemas.microsoft.com/office/drawing/2014/main" id="{ADB126DF-5967-4E34-893D-CBCC7F86AF2E}"/>
              </a:ext>
            </a:extLst>
          </p:cNvPr>
          <p:cNvSpPr>
            <a:spLocks noGrp="1"/>
          </p:cNvSpPr>
          <p:nvPr>
            <p:ph type="title"/>
          </p:nvPr>
        </p:nvSpPr>
        <p:spPr>
          <a:xfrm>
            <a:off x="2304658" y="366666"/>
            <a:ext cx="10515600" cy="1986921"/>
          </a:xfrm>
        </p:spPr>
        <p:txBody>
          <a:bodyPr>
            <a:normAutofit/>
          </a:bodyPr>
          <a:lstStyle/>
          <a:p>
            <a:r>
              <a:rPr lang="en-US" sz="5400" dirty="0">
                <a:cs typeface="Calibri Light"/>
              </a:rPr>
              <a:t>Welcome to Data 601</a:t>
            </a:r>
          </a:p>
        </p:txBody>
      </p:sp>
    </p:spTree>
    <p:extLst>
      <p:ext uri="{BB962C8B-B14F-4D97-AF65-F5344CB8AC3E}">
        <p14:creationId xmlns:p14="http://schemas.microsoft.com/office/powerpoint/2010/main" val="1847525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838200" y="744269"/>
            <a:ext cx="10515600" cy="1325563"/>
          </a:xfrm>
        </p:spPr>
        <p:txBody>
          <a:bodyPr/>
          <a:lstStyle/>
          <a:p>
            <a:r>
              <a:rPr lang="en-US" dirty="0">
                <a:cs typeface="Calibri Light"/>
              </a:rPr>
              <a:t>Most popular tool in Data 601: </a:t>
            </a:r>
            <a:r>
              <a:rPr lang="en-US" b="1" i="1" dirty="0">
                <a:cs typeface="Calibri Light"/>
              </a:rPr>
              <a:t>Python</a:t>
            </a:r>
            <a:endParaRPr lang="en-US" b="1" dirty="0">
              <a:cs typeface="Calibri Light"/>
            </a:endParaRPr>
          </a:p>
        </p:txBody>
      </p:sp>
    </p:spTree>
    <p:extLst>
      <p:ext uri="{BB962C8B-B14F-4D97-AF65-F5344CB8AC3E}">
        <p14:creationId xmlns:p14="http://schemas.microsoft.com/office/powerpoint/2010/main" val="22652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838200" y="635620"/>
            <a:ext cx="10515600" cy="1055070"/>
          </a:xfrm>
        </p:spPr>
        <p:txBody>
          <a:bodyPr/>
          <a:lstStyle/>
          <a:p>
            <a:r>
              <a:rPr lang="en-US" dirty="0">
                <a:cs typeface="Calibri Light"/>
              </a:rPr>
              <a:t>Most popular tool in Data 601: </a:t>
            </a:r>
            <a:r>
              <a:rPr lang="en-US" b="1" i="1" dirty="0">
                <a:cs typeface="Calibri Light"/>
              </a:rPr>
              <a:t>Python</a:t>
            </a:r>
            <a:endParaRPr lang="en-US" b="1" i="1" dirty="0"/>
          </a:p>
        </p:txBody>
      </p:sp>
      <p:pic>
        <p:nvPicPr>
          <p:cNvPr id="4" name="Picture 4" descr="A person looking at the camera&#10;&#10;Description generated with high confidence">
            <a:extLst>
              <a:ext uri="{FF2B5EF4-FFF2-40B4-BE49-F238E27FC236}">
                <a16:creationId xmlns:a16="http://schemas.microsoft.com/office/drawing/2014/main" id="{5D34D5E0-EAE7-4347-B0F5-A0D12471DFE8}"/>
              </a:ext>
            </a:extLst>
          </p:cNvPr>
          <p:cNvPicPr>
            <a:picLocks noChangeAspect="1"/>
          </p:cNvPicPr>
          <p:nvPr/>
        </p:nvPicPr>
        <p:blipFill rotWithShape="1">
          <a:blip r:embed="rId2"/>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612475" y="2876909"/>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Write in the chat box if you</a:t>
            </a:r>
            <a:r>
              <a:rPr lang="en-US" sz="3200" dirty="0">
                <a:cs typeface="Calibri"/>
              </a:rPr>
              <a:t> have </a:t>
            </a:r>
            <a:r>
              <a:rPr lang="en-US" sz="3200" u="sng" dirty="0">
                <a:cs typeface="Calibri"/>
              </a:rPr>
              <a:t>heard of</a:t>
            </a:r>
            <a:r>
              <a:rPr lang="en-US" sz="3200" dirty="0">
                <a:cs typeface="Calibri"/>
              </a:rPr>
              <a:t> the programming language called Python</a:t>
            </a:r>
          </a:p>
        </p:txBody>
      </p:sp>
      <p:pic>
        <p:nvPicPr>
          <p:cNvPr id="5" name="Picture 5">
            <a:extLst>
              <a:ext uri="{FF2B5EF4-FFF2-40B4-BE49-F238E27FC236}">
                <a16:creationId xmlns:a16="http://schemas.microsoft.com/office/drawing/2014/main" id="{017E0DC2-05D9-40C3-AA4B-6404669BC027}"/>
              </a:ext>
            </a:extLst>
          </p:cNvPr>
          <p:cNvPicPr>
            <a:picLocks noChangeAspect="1"/>
          </p:cNvPicPr>
          <p:nvPr/>
        </p:nvPicPr>
        <p:blipFill>
          <a:blip r:embed="rId3"/>
          <a:stretch>
            <a:fillRect/>
          </a:stretch>
        </p:blipFill>
        <p:spPr>
          <a:xfrm>
            <a:off x="2627462" y="4618726"/>
            <a:ext cx="1905000" cy="1905000"/>
          </a:xfrm>
          <a:prstGeom prst="rect">
            <a:avLst/>
          </a:prstGeom>
        </p:spPr>
      </p:pic>
    </p:spTree>
    <p:extLst>
      <p:ext uri="{BB962C8B-B14F-4D97-AF65-F5344CB8AC3E}">
        <p14:creationId xmlns:p14="http://schemas.microsoft.com/office/powerpoint/2010/main" val="328748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p:txBody>
          <a:bodyPr/>
          <a:lstStyle/>
          <a:p>
            <a:r>
              <a:rPr lang="en-US" dirty="0">
                <a:cs typeface="Calibri Light"/>
              </a:rPr>
              <a:t>Most popular tool in Data 601: </a:t>
            </a:r>
            <a:r>
              <a:rPr lang="en-US" b="1" i="1" dirty="0">
                <a:cs typeface="Calibri Light"/>
              </a:rPr>
              <a:t>Python</a:t>
            </a:r>
            <a:endParaRPr lang="en-US" b="1" dirty="0">
              <a:cs typeface="Calibri Light"/>
            </a:endParaRPr>
          </a:p>
        </p:txBody>
      </p:sp>
      <p:pic>
        <p:nvPicPr>
          <p:cNvPr id="4" name="Picture 4" descr="A person looking at the camera&#10;&#10;Description generated with high confidence">
            <a:extLst>
              <a:ext uri="{FF2B5EF4-FFF2-40B4-BE49-F238E27FC236}">
                <a16:creationId xmlns:a16="http://schemas.microsoft.com/office/drawing/2014/main" id="{5D34D5E0-EAE7-4347-B0F5-A0D12471DFE8}"/>
              </a:ext>
            </a:extLst>
          </p:cNvPr>
          <p:cNvPicPr>
            <a:picLocks noChangeAspect="1"/>
          </p:cNvPicPr>
          <p:nvPr/>
        </p:nvPicPr>
        <p:blipFill rotWithShape="1">
          <a:blip r:embed="rId2"/>
          <a:srcRect l="-111" r="287" b="11809"/>
          <a:stretch/>
        </p:blipFill>
        <p:spPr>
          <a:xfrm>
            <a:off x="6947357" y="1468296"/>
            <a:ext cx="4991614" cy="5055949"/>
          </a:xfrm>
          <a:prstGeom prst="rect">
            <a:avLst/>
          </a:prstGeom>
        </p:spPr>
      </p:pic>
      <p:sp>
        <p:nvSpPr>
          <p:cNvPr id="3" name="TextBox 2">
            <a:extLst>
              <a:ext uri="{FF2B5EF4-FFF2-40B4-BE49-F238E27FC236}">
                <a16:creationId xmlns:a16="http://schemas.microsoft.com/office/drawing/2014/main" id="{360B039B-3C66-4B32-BA30-F9E5A98FA644}"/>
              </a:ext>
            </a:extLst>
          </p:cNvPr>
          <p:cNvSpPr txBox="1"/>
          <p:nvPr/>
        </p:nvSpPr>
        <p:spPr>
          <a:xfrm>
            <a:off x="713117" y="2143664"/>
            <a:ext cx="5503652"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Write in the chat box if you</a:t>
            </a:r>
            <a:r>
              <a:rPr lang="en-US" sz="3200" dirty="0">
                <a:cs typeface="Calibri"/>
              </a:rPr>
              <a:t> have </a:t>
            </a:r>
            <a:r>
              <a:rPr lang="en-US" sz="3200" b="1" u="sng" dirty="0">
                <a:cs typeface="Calibri"/>
              </a:rPr>
              <a:t>used</a:t>
            </a:r>
            <a:r>
              <a:rPr lang="en-US" sz="3200" dirty="0">
                <a:cs typeface="Calibri"/>
              </a:rPr>
              <a:t> the programming language called Python</a:t>
            </a:r>
          </a:p>
        </p:txBody>
      </p:sp>
    </p:spTree>
    <p:extLst>
      <p:ext uri="{BB962C8B-B14F-4D97-AF65-F5344CB8AC3E}">
        <p14:creationId xmlns:p14="http://schemas.microsoft.com/office/powerpoint/2010/main" val="1625610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838200" y="643908"/>
            <a:ext cx="10515600" cy="1325563"/>
          </a:xfrm>
        </p:spPr>
        <p:txBody>
          <a:bodyPr/>
          <a:lstStyle/>
          <a:p>
            <a:r>
              <a:rPr lang="en-US" dirty="0">
                <a:cs typeface="Calibri Light"/>
              </a:rPr>
              <a:t>Interface to Python in Data 601: </a:t>
            </a:r>
            <a:r>
              <a:rPr lang="en-US" i="1" dirty="0" err="1">
                <a:cs typeface="Calibri Light"/>
              </a:rPr>
              <a:t>Jupyter</a:t>
            </a:r>
            <a:endParaRPr lang="en-US" i="1" dirty="0" err="1"/>
          </a:p>
        </p:txBody>
      </p:sp>
      <p:sp>
        <p:nvSpPr>
          <p:cNvPr id="3" name="TextBox 2">
            <a:extLst>
              <a:ext uri="{FF2B5EF4-FFF2-40B4-BE49-F238E27FC236}">
                <a16:creationId xmlns:a16="http://schemas.microsoft.com/office/drawing/2014/main" id="{360B039B-3C66-4B32-BA30-F9E5A98FA644}"/>
              </a:ext>
            </a:extLst>
          </p:cNvPr>
          <p:cNvSpPr txBox="1"/>
          <p:nvPr/>
        </p:nvSpPr>
        <p:spPr>
          <a:xfrm>
            <a:off x="253041" y="3164456"/>
            <a:ext cx="4871048" cy="156966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t>Write in the chat box if you</a:t>
            </a:r>
            <a:r>
              <a:rPr lang="en-US" sz="3200" dirty="0">
                <a:cs typeface="Calibri"/>
              </a:rPr>
              <a:t> have </a:t>
            </a:r>
            <a:r>
              <a:rPr lang="en-US" sz="3200" b="1" u="sng" dirty="0">
                <a:cs typeface="Calibri"/>
              </a:rPr>
              <a:t>used</a:t>
            </a:r>
            <a:r>
              <a:rPr lang="en-US" sz="3200" dirty="0">
                <a:cs typeface="Calibri"/>
              </a:rPr>
              <a:t> a </a:t>
            </a:r>
            <a:r>
              <a:rPr lang="en-US" sz="3200" dirty="0" err="1">
                <a:cs typeface="Calibri"/>
              </a:rPr>
              <a:t>Jupyter</a:t>
            </a:r>
            <a:r>
              <a:rPr lang="en-US" sz="3200" dirty="0">
                <a:cs typeface="Calibri"/>
              </a:rPr>
              <a:t> notebook</a:t>
            </a:r>
          </a:p>
        </p:txBody>
      </p:sp>
      <p:pic>
        <p:nvPicPr>
          <p:cNvPr id="5" name="Picture 5" descr="A screenshot of a cell phone&#10;&#10;Description generated with very high confidence">
            <a:extLst>
              <a:ext uri="{FF2B5EF4-FFF2-40B4-BE49-F238E27FC236}">
                <a16:creationId xmlns:a16="http://schemas.microsoft.com/office/drawing/2014/main" id="{78B01F4D-9AC5-4CAC-942B-F1F0398C52A6}"/>
              </a:ext>
            </a:extLst>
          </p:cNvPr>
          <p:cNvPicPr>
            <a:picLocks noChangeAspect="1"/>
          </p:cNvPicPr>
          <p:nvPr/>
        </p:nvPicPr>
        <p:blipFill>
          <a:blip r:embed="rId3"/>
          <a:stretch>
            <a:fillRect/>
          </a:stretch>
        </p:blipFill>
        <p:spPr>
          <a:xfrm>
            <a:off x="5328250" y="1804402"/>
            <a:ext cx="6581953" cy="4543159"/>
          </a:xfrm>
          <a:prstGeom prst="rect">
            <a:avLst/>
          </a:prstGeom>
        </p:spPr>
      </p:pic>
    </p:spTree>
    <p:extLst>
      <p:ext uri="{BB962C8B-B14F-4D97-AF65-F5344CB8AC3E}">
        <p14:creationId xmlns:p14="http://schemas.microsoft.com/office/powerpoint/2010/main" val="4154156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8802BBCA-F900-45D0-A134-E24B4140ADF3}"/>
              </a:ext>
            </a:extLst>
          </p:cNvPr>
          <p:cNvPicPr>
            <a:picLocks noChangeAspect="1"/>
          </p:cNvPicPr>
          <p:nvPr/>
        </p:nvPicPr>
        <p:blipFill>
          <a:blip r:embed="rId3"/>
          <a:stretch>
            <a:fillRect/>
          </a:stretch>
        </p:blipFill>
        <p:spPr>
          <a:xfrm>
            <a:off x="6809118" y="2775976"/>
            <a:ext cx="4813539" cy="3620805"/>
          </a:xfrm>
          <a:prstGeom prst="rect">
            <a:avLst/>
          </a:prstGeom>
        </p:spPr>
      </p:pic>
      <p:sp>
        <p:nvSpPr>
          <p:cNvPr id="2" name="Title 1">
            <a:extLst>
              <a:ext uri="{FF2B5EF4-FFF2-40B4-BE49-F238E27FC236}">
                <a16:creationId xmlns:a16="http://schemas.microsoft.com/office/drawing/2014/main" id="{973A886B-4325-49AF-864B-0859624C6FB8}"/>
              </a:ext>
            </a:extLst>
          </p:cNvPr>
          <p:cNvSpPr>
            <a:spLocks noGrp="1"/>
          </p:cNvSpPr>
          <p:nvPr>
            <p:ph type="title"/>
          </p:nvPr>
        </p:nvSpPr>
        <p:spPr>
          <a:xfrm>
            <a:off x="1107057" y="610454"/>
            <a:ext cx="10515600" cy="1325563"/>
          </a:xfrm>
        </p:spPr>
        <p:txBody>
          <a:bodyPr/>
          <a:lstStyle/>
          <a:p>
            <a:r>
              <a:rPr lang="en-US" dirty="0">
                <a:cs typeface="Calibri Light"/>
              </a:rPr>
              <a:t>Why </a:t>
            </a:r>
            <a:r>
              <a:rPr lang="en-US" dirty="0" err="1">
                <a:cs typeface="Calibri Light"/>
              </a:rPr>
              <a:t>Jupyter</a:t>
            </a:r>
            <a:r>
              <a:rPr lang="en-US" dirty="0">
                <a:cs typeface="Calibri Light"/>
              </a:rPr>
              <a:t> + Python for Data 601?</a:t>
            </a:r>
            <a:endParaRPr lang="en-US" dirty="0"/>
          </a:p>
        </p:txBody>
      </p:sp>
      <p:sp>
        <p:nvSpPr>
          <p:cNvPr id="4" name="TextBox 3">
            <a:extLst>
              <a:ext uri="{FF2B5EF4-FFF2-40B4-BE49-F238E27FC236}">
                <a16:creationId xmlns:a16="http://schemas.microsoft.com/office/drawing/2014/main" id="{869B8A9B-3E78-402C-8067-00D6ED9D3F79}"/>
              </a:ext>
            </a:extLst>
          </p:cNvPr>
          <p:cNvSpPr txBox="1"/>
          <p:nvPr/>
        </p:nvSpPr>
        <p:spPr>
          <a:xfrm>
            <a:off x="1173192" y="1697966"/>
            <a:ext cx="10708257" cy="440120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t>Jupyter</a:t>
            </a:r>
            <a:r>
              <a:rPr lang="en-US" sz="2800" dirty="0"/>
              <a:t> is useful for </a:t>
            </a:r>
            <a:endParaRPr lang="en-US"/>
          </a:p>
          <a:p>
            <a:pPr marL="457200" indent="-457200">
              <a:buFont typeface="Arial"/>
              <a:buChar char="•"/>
            </a:pPr>
            <a:r>
              <a:rPr lang="en-US" sz="2800" dirty="0"/>
              <a:t>Exploration of data</a:t>
            </a:r>
            <a:r>
              <a:rPr lang="en-US" sz="2800" dirty="0">
                <a:cs typeface="Calibri"/>
              </a:rPr>
              <a:t> (</a:t>
            </a:r>
            <a:r>
              <a:rPr lang="en-US" sz="2800" i="1" dirty="0">
                <a:cs typeface="Calibri"/>
              </a:rPr>
              <a:t>jargon</a:t>
            </a:r>
            <a:r>
              <a:rPr lang="en-US" sz="2800" dirty="0">
                <a:cs typeface="Calibri"/>
              </a:rPr>
              <a:t>: </a:t>
            </a:r>
            <a:r>
              <a:rPr lang="en-US" sz="2800" u="sng" dirty="0">
                <a:cs typeface="Calibri"/>
              </a:rPr>
              <a:t>EDA</a:t>
            </a:r>
            <a:r>
              <a:rPr lang="en-US" sz="2800" dirty="0">
                <a:cs typeface="Calibri"/>
              </a:rPr>
              <a:t> = exploratory data analysis)</a:t>
            </a:r>
          </a:p>
          <a:p>
            <a:pPr marL="457200" indent="-457200">
              <a:buFont typeface="Arial"/>
              <a:buChar char="•"/>
            </a:pPr>
            <a:r>
              <a:rPr lang="en-US" sz="2800" dirty="0">
                <a:cs typeface="Calibri"/>
              </a:rPr>
              <a:t>Documenting your activities (to enable reproducibility)</a:t>
            </a:r>
          </a:p>
          <a:p>
            <a:pPr marL="457200" indent="-457200">
              <a:buFont typeface="Arial"/>
              <a:buChar char="•"/>
            </a:pPr>
            <a:r>
              <a:rPr lang="en-US" sz="2800" dirty="0">
                <a:cs typeface="Calibri"/>
              </a:rPr>
              <a:t>Figuring out which software is relevant, which algorithms to use, which software libraries are useful</a:t>
            </a:r>
          </a:p>
          <a:p>
            <a:pPr marL="457200" indent="-457200">
              <a:buFont typeface="Arial"/>
              <a:buChar char="•"/>
            </a:pPr>
            <a:r>
              <a:rPr lang="en-US" sz="2800" dirty="0">
                <a:cs typeface="Calibri"/>
              </a:rPr>
              <a:t>Visualizing results</a:t>
            </a:r>
          </a:p>
          <a:p>
            <a:pPr marL="457200" indent="-457200">
              <a:buFont typeface="Arial"/>
              <a:buChar char="•"/>
            </a:pPr>
            <a:endParaRPr lang="en-US" sz="2800" dirty="0">
              <a:cs typeface="Calibri"/>
            </a:endParaRPr>
          </a:p>
          <a:p>
            <a:r>
              <a:rPr lang="en-US" sz="2800" dirty="0">
                <a:cs typeface="Calibri"/>
              </a:rPr>
              <a:t>And both </a:t>
            </a:r>
            <a:r>
              <a:rPr lang="en-US" sz="2800" dirty="0" err="1">
                <a:cs typeface="Calibri"/>
              </a:rPr>
              <a:t>Jupyter</a:t>
            </a:r>
            <a:r>
              <a:rPr lang="en-US" sz="2800" dirty="0">
                <a:cs typeface="Calibri"/>
              </a:rPr>
              <a:t> and Python are free!</a:t>
            </a:r>
          </a:p>
          <a:p>
            <a:r>
              <a:rPr lang="en-US" sz="2800" dirty="0">
                <a:cs typeface="Calibri"/>
              </a:rPr>
              <a:t>And both are widely used!</a:t>
            </a:r>
          </a:p>
          <a:p>
            <a:pPr marL="457200" indent="-457200">
              <a:buFont typeface="Arial"/>
              <a:buChar char="•"/>
            </a:pPr>
            <a:endParaRPr lang="en-US" sz="2800" dirty="0">
              <a:cs typeface="Calibri"/>
            </a:endParaRPr>
          </a:p>
        </p:txBody>
      </p:sp>
    </p:spTree>
    <p:extLst>
      <p:ext uri="{BB962C8B-B14F-4D97-AF65-F5344CB8AC3E}">
        <p14:creationId xmlns:p14="http://schemas.microsoft.com/office/powerpoint/2010/main" val="207448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D337-3E60-46ED-8F06-5E821AB568CC}"/>
              </a:ext>
            </a:extLst>
          </p:cNvPr>
          <p:cNvSpPr>
            <a:spLocks noGrp="1"/>
          </p:cNvSpPr>
          <p:nvPr>
            <p:ph type="title"/>
          </p:nvPr>
        </p:nvSpPr>
        <p:spPr>
          <a:xfrm>
            <a:off x="838200" y="802888"/>
            <a:ext cx="10515600" cy="1203712"/>
          </a:xfrm>
        </p:spPr>
        <p:txBody>
          <a:bodyPr/>
          <a:lstStyle/>
          <a:p>
            <a:r>
              <a:rPr lang="en-US" sz="4200" dirty="0">
                <a:cs typeface="Calibri Light"/>
              </a:rPr>
              <a:t>Python and </a:t>
            </a:r>
            <a:r>
              <a:rPr lang="en-US" sz="4200" dirty="0" err="1">
                <a:cs typeface="Calibri Light"/>
              </a:rPr>
              <a:t>Jupyter</a:t>
            </a:r>
            <a:r>
              <a:rPr lang="en-US" sz="4200" dirty="0">
                <a:cs typeface="Calibri Light"/>
              </a:rPr>
              <a:t> do not cover every use case</a:t>
            </a:r>
          </a:p>
        </p:txBody>
      </p:sp>
      <p:sp>
        <p:nvSpPr>
          <p:cNvPr id="3" name="Content Placeholder 2">
            <a:extLst>
              <a:ext uri="{FF2B5EF4-FFF2-40B4-BE49-F238E27FC236}">
                <a16:creationId xmlns:a16="http://schemas.microsoft.com/office/drawing/2014/main" id="{A460C7D6-704E-4393-9171-20DABF7B9317}"/>
              </a:ext>
            </a:extLst>
          </p:cNvPr>
          <p:cNvSpPr>
            <a:spLocks noGrp="1"/>
          </p:cNvSpPr>
          <p:nvPr>
            <p:ph idx="1"/>
          </p:nvPr>
        </p:nvSpPr>
        <p:spPr>
          <a:xfrm>
            <a:off x="838200" y="2006599"/>
            <a:ext cx="10515600" cy="4170363"/>
          </a:xfrm>
        </p:spPr>
        <p:txBody>
          <a:bodyPr vert="horz" lIns="91440" tIns="45720" rIns="91440" bIns="45720" rtlCol="0" anchor="t">
            <a:normAutofit/>
          </a:bodyPr>
          <a:lstStyle/>
          <a:p>
            <a:r>
              <a:rPr lang="en-US" sz="2600" dirty="0">
                <a:cs typeface="Calibri"/>
              </a:rPr>
              <a:t>For sufficiently large data sets, </a:t>
            </a:r>
            <a:r>
              <a:rPr lang="en-US" sz="2600" dirty="0" err="1">
                <a:cs typeface="Calibri"/>
              </a:rPr>
              <a:t>Jupyter</a:t>
            </a:r>
            <a:r>
              <a:rPr lang="en-US" sz="2600" dirty="0">
                <a:cs typeface="Calibri"/>
              </a:rPr>
              <a:t> and Python are not the right tool</a:t>
            </a:r>
          </a:p>
          <a:p>
            <a:r>
              <a:rPr lang="en-US" sz="2600" dirty="0">
                <a:cs typeface="Calibri"/>
              </a:rPr>
              <a:t>For sufficiently complex analytics, </a:t>
            </a:r>
            <a:r>
              <a:rPr lang="en-US" sz="2600" dirty="0" err="1">
                <a:cs typeface="Calibri"/>
              </a:rPr>
              <a:t>Jupyter</a:t>
            </a:r>
            <a:r>
              <a:rPr lang="en-US" sz="2600" dirty="0">
                <a:cs typeface="Calibri"/>
              </a:rPr>
              <a:t> and Python are not the right tool</a:t>
            </a:r>
          </a:p>
          <a:p>
            <a:pPr marL="0" indent="0">
              <a:buNone/>
            </a:pPr>
            <a:endParaRPr lang="en-US" sz="2600" dirty="0">
              <a:cs typeface="Calibri"/>
            </a:endParaRPr>
          </a:p>
          <a:p>
            <a:pPr marL="0" indent="0">
              <a:buNone/>
            </a:pPr>
            <a:r>
              <a:rPr lang="en-US" dirty="0">
                <a:cs typeface="Calibri"/>
              </a:rPr>
              <a:t>Speed and security are typically not your priority during exploration </a:t>
            </a:r>
          </a:p>
          <a:p>
            <a:pPr marL="0" indent="0">
              <a:buNone/>
            </a:pPr>
            <a:endParaRPr lang="en-US" dirty="0">
              <a:cs typeface="Calibri"/>
            </a:endParaRPr>
          </a:p>
          <a:p>
            <a:pPr marL="0" indent="0">
              <a:buNone/>
            </a:pPr>
            <a:r>
              <a:rPr lang="en-US" dirty="0">
                <a:cs typeface="Calibri"/>
              </a:rPr>
              <a:t>Knowing when to invest in switching tools is a skill</a:t>
            </a:r>
          </a:p>
          <a:p>
            <a:pPr marL="0" indent="0">
              <a:buNone/>
            </a:pPr>
            <a:r>
              <a:rPr lang="en-US" dirty="0">
                <a:cs typeface="Calibri"/>
              </a:rPr>
              <a:t>Evaluate trade-offs of flexibility and security and speed for a given scale</a:t>
            </a:r>
          </a:p>
        </p:txBody>
      </p:sp>
    </p:spTree>
    <p:extLst>
      <p:ext uri="{BB962C8B-B14F-4D97-AF65-F5344CB8AC3E}">
        <p14:creationId xmlns:p14="http://schemas.microsoft.com/office/powerpoint/2010/main" val="2555946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457200" y="754779"/>
            <a:ext cx="10896600" cy="1105917"/>
          </a:xfrm>
        </p:spPr>
        <p:txBody>
          <a:bodyPr/>
          <a:lstStyle/>
          <a:p>
            <a:r>
              <a:rPr lang="en-US" dirty="0">
                <a:cs typeface="Calibri Light"/>
              </a:rPr>
              <a:t>Relevance of infrastructure to data science</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a:xfrm>
            <a:off x="457200" y="1751883"/>
            <a:ext cx="10515600" cy="4351338"/>
          </a:xfrm>
        </p:spPr>
        <p:txBody>
          <a:bodyPr vert="horz" lIns="91440" tIns="45720" rIns="91440" bIns="45720" rtlCol="0" anchor="t">
            <a:normAutofit/>
          </a:bodyPr>
          <a:lstStyle/>
          <a:p>
            <a:pPr marL="0" indent="0">
              <a:buNone/>
            </a:pPr>
            <a:r>
              <a:rPr lang="en-US" dirty="0">
                <a:cs typeface="Calibri"/>
              </a:rPr>
              <a:t>Usual explanation when replicating analysis:</a:t>
            </a:r>
          </a:p>
          <a:p>
            <a:pPr marL="514350" indent="-514350">
              <a:buAutoNum type="arabicPeriod"/>
            </a:pPr>
            <a:r>
              <a:rPr lang="en-US" dirty="0">
                <a:cs typeface="Calibri"/>
              </a:rPr>
              <a:t>Get this data</a:t>
            </a:r>
          </a:p>
          <a:p>
            <a:pPr marL="514350" indent="-514350">
              <a:buAutoNum type="arabicPeriod"/>
            </a:pPr>
            <a:r>
              <a:rPr lang="en-US" dirty="0">
                <a:cs typeface="Calibri"/>
              </a:rPr>
              <a:t>(</a:t>
            </a:r>
            <a:r>
              <a:rPr lang="en-US" i="1" dirty="0">
                <a:cs typeface="Calibri"/>
              </a:rPr>
              <a:t>Documentation</a:t>
            </a:r>
            <a:r>
              <a:rPr lang="en-US" dirty="0">
                <a:cs typeface="Calibri"/>
              </a:rPr>
              <a:t>) Apply this transformation to get result</a:t>
            </a:r>
          </a:p>
          <a:p>
            <a:endParaRPr lang="en-US" dirty="0">
              <a:cs typeface="Calibri"/>
            </a:endParaRPr>
          </a:p>
          <a:p>
            <a:pPr marL="0" indent="0">
              <a:buNone/>
            </a:pPr>
            <a:r>
              <a:rPr lang="en-US" dirty="0">
                <a:cs typeface="Calibri"/>
              </a:rPr>
              <a:t>No explanation of </a:t>
            </a:r>
          </a:p>
          <a:p>
            <a:pPr lvl="1"/>
            <a:r>
              <a:rPr lang="en-US" dirty="0">
                <a:cs typeface="Calibri"/>
              </a:rPr>
              <a:t>software used</a:t>
            </a:r>
          </a:p>
          <a:p>
            <a:pPr lvl="1"/>
            <a:r>
              <a:rPr lang="en-US" dirty="0">
                <a:cs typeface="Calibri"/>
              </a:rPr>
              <a:t>software versions</a:t>
            </a:r>
          </a:p>
          <a:p>
            <a:pPr lvl="1"/>
            <a:r>
              <a:rPr lang="en-US" dirty="0">
                <a:cs typeface="Calibri"/>
              </a:rPr>
              <a:t>configurations</a:t>
            </a:r>
          </a:p>
          <a:p>
            <a:pPr lvl="1"/>
            <a:r>
              <a:rPr lang="en-US" dirty="0">
                <a:cs typeface="Calibri"/>
              </a:rPr>
              <a:t>Implementation details</a:t>
            </a:r>
          </a:p>
          <a:p>
            <a:pPr lvl="1"/>
            <a:endParaRPr lang="en-US" dirty="0">
              <a:cs typeface="Calibri"/>
            </a:endParaRPr>
          </a:p>
        </p:txBody>
      </p:sp>
      <p:pic>
        <p:nvPicPr>
          <p:cNvPr id="6" name="Picture 6">
            <a:extLst>
              <a:ext uri="{FF2B5EF4-FFF2-40B4-BE49-F238E27FC236}">
                <a16:creationId xmlns:a16="http://schemas.microsoft.com/office/drawing/2014/main" id="{7D5B7217-D664-4DC2-8CFB-FC27001D60B9}"/>
              </a:ext>
            </a:extLst>
          </p:cNvPr>
          <p:cNvPicPr>
            <a:picLocks noChangeAspect="1"/>
          </p:cNvPicPr>
          <p:nvPr/>
        </p:nvPicPr>
        <p:blipFill>
          <a:blip r:embed="rId2"/>
          <a:stretch>
            <a:fillRect/>
          </a:stretch>
        </p:blipFill>
        <p:spPr>
          <a:xfrm>
            <a:off x="7918037" y="3326759"/>
            <a:ext cx="4574459" cy="3059919"/>
          </a:xfrm>
          <a:prstGeom prst="rect">
            <a:avLst/>
          </a:prstGeom>
        </p:spPr>
      </p:pic>
      <p:sp>
        <p:nvSpPr>
          <p:cNvPr id="8" name="TextBox 7">
            <a:extLst>
              <a:ext uri="{FF2B5EF4-FFF2-40B4-BE49-F238E27FC236}">
                <a16:creationId xmlns:a16="http://schemas.microsoft.com/office/drawing/2014/main" id="{87D90DE9-F184-40BF-BE97-16674C7460F6}"/>
              </a:ext>
            </a:extLst>
          </p:cNvPr>
          <p:cNvSpPr txBox="1"/>
          <p:nvPr/>
        </p:nvSpPr>
        <p:spPr>
          <a:xfrm>
            <a:off x="159151" y="5346518"/>
            <a:ext cx="8056936"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hlinkClick r:id="rId3"/>
              </a:rPr>
              <a:t>Digital archeology</a:t>
            </a:r>
            <a:r>
              <a:rPr lang="en-US" dirty="0">
                <a:cs typeface="Calibri"/>
              </a:rPr>
              <a:t>:</a:t>
            </a:r>
            <a:endParaRPr lang="en-US" dirty="0"/>
          </a:p>
          <a:p>
            <a:r>
              <a:rPr lang="en-US" dirty="0"/>
              <a:t>Suppose you are to diagnose why someone</a:t>
            </a:r>
            <a:r>
              <a:rPr lang="en-US" dirty="0">
                <a:cs typeface="Calibri"/>
              </a:rPr>
              <a:t> else's approach doesn't yield same results</a:t>
            </a:r>
            <a:endParaRPr lang="en-US" dirty="0"/>
          </a:p>
          <a:p>
            <a:r>
              <a:rPr lang="en-US" dirty="0">
                <a:cs typeface="Calibri"/>
              </a:rPr>
              <a:t>Suppose they did their work 20 years ago</a:t>
            </a:r>
          </a:p>
        </p:txBody>
      </p:sp>
    </p:spTree>
    <p:extLst>
      <p:ext uri="{BB962C8B-B14F-4D97-AF65-F5344CB8AC3E}">
        <p14:creationId xmlns:p14="http://schemas.microsoft.com/office/powerpoint/2010/main" val="670727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14F3-F64B-496C-88DB-7F8772900E33}"/>
              </a:ext>
            </a:extLst>
          </p:cNvPr>
          <p:cNvSpPr>
            <a:spLocks noGrp="1"/>
          </p:cNvSpPr>
          <p:nvPr>
            <p:ph type="title"/>
          </p:nvPr>
        </p:nvSpPr>
        <p:spPr>
          <a:xfrm>
            <a:off x="838200" y="914399"/>
            <a:ext cx="10515600" cy="911225"/>
          </a:xfrm>
        </p:spPr>
        <p:txBody>
          <a:bodyPr>
            <a:normAutofit fontScale="90000"/>
          </a:bodyPr>
          <a:lstStyle/>
          <a:p>
            <a:r>
              <a:rPr lang="en-US" dirty="0">
                <a:cs typeface="Calibri Light"/>
              </a:rPr>
              <a:t>Infrastructure in data science to enable</a:t>
            </a:r>
            <a:br>
              <a:rPr lang="en-US" dirty="0">
                <a:cs typeface="Calibri Light"/>
              </a:rPr>
            </a:br>
            <a:r>
              <a:rPr lang="en-US" dirty="0">
                <a:cs typeface="Calibri Light"/>
              </a:rPr>
              <a:t>Reproducibility and Portability</a:t>
            </a:r>
            <a:endParaRPr lang="en-US" dirty="0"/>
          </a:p>
        </p:txBody>
      </p:sp>
      <p:sp>
        <p:nvSpPr>
          <p:cNvPr id="3" name="Content Placeholder 2">
            <a:extLst>
              <a:ext uri="{FF2B5EF4-FFF2-40B4-BE49-F238E27FC236}">
                <a16:creationId xmlns:a16="http://schemas.microsoft.com/office/drawing/2014/main" id="{FC1ABF44-4216-4E20-8FBC-598625F8E219}"/>
              </a:ext>
            </a:extLst>
          </p:cNvPr>
          <p:cNvSpPr>
            <a:spLocks noGrp="1"/>
          </p:cNvSpPr>
          <p:nvPr>
            <p:ph idx="1"/>
          </p:nvPr>
        </p:nvSpPr>
        <p:spPr/>
        <p:txBody>
          <a:bodyPr vert="horz" lIns="91440" tIns="45720" rIns="91440" bIns="45720" rtlCol="0" anchor="t">
            <a:normAutofit/>
          </a:bodyPr>
          <a:lstStyle/>
          <a:p>
            <a:pPr marL="0" indent="0">
              <a:buNone/>
            </a:pPr>
            <a:r>
              <a:rPr lang="en-US" sz="2400" dirty="0">
                <a:cs typeface="Calibri"/>
              </a:rPr>
              <a:t>In addition to data and analysis, implementation and environment matters</a:t>
            </a:r>
            <a:endParaRPr lang="en-US" sz="2400" dirty="0"/>
          </a:p>
          <a:p>
            <a:endParaRPr lang="en-US" dirty="0">
              <a:cs typeface="Calibri"/>
            </a:endParaRPr>
          </a:p>
          <a:p>
            <a:pPr marL="514350" indent="-514350">
              <a:buAutoNum type="arabicPeriod"/>
            </a:pPr>
            <a:r>
              <a:rPr lang="en-US" dirty="0">
                <a:cs typeface="Calibri"/>
              </a:rPr>
              <a:t>Use this Operating System</a:t>
            </a:r>
          </a:p>
          <a:p>
            <a:pPr marL="514350" indent="-514350">
              <a:buAutoNum type="arabicPeriod"/>
            </a:pPr>
            <a:r>
              <a:rPr lang="en-US" dirty="0">
                <a:cs typeface="Calibri"/>
              </a:rPr>
              <a:t>Install this software</a:t>
            </a:r>
          </a:p>
          <a:p>
            <a:pPr marL="514350" indent="-514350">
              <a:buAutoNum type="arabicPeriod"/>
            </a:pPr>
            <a:r>
              <a:rPr lang="en-US" dirty="0">
                <a:cs typeface="Calibri"/>
              </a:rPr>
              <a:t>Configure software this way</a:t>
            </a:r>
          </a:p>
          <a:p>
            <a:pPr marL="514350" indent="-514350">
              <a:buAutoNum type="arabicPeriod"/>
            </a:pPr>
            <a:r>
              <a:rPr lang="en-US" dirty="0">
                <a:cs typeface="Calibri"/>
              </a:rPr>
              <a:t>Add these packages</a:t>
            </a:r>
          </a:p>
          <a:p>
            <a:pPr marL="514350" indent="-514350">
              <a:buAutoNum type="arabicPeriod"/>
            </a:pPr>
            <a:r>
              <a:rPr lang="en-US" dirty="0">
                <a:cs typeface="Calibri"/>
              </a:rPr>
              <a:t>Get this data in this format</a:t>
            </a:r>
          </a:p>
          <a:p>
            <a:pPr marL="514350" indent="-514350">
              <a:buAutoNum type="arabicPeriod"/>
            </a:pPr>
            <a:r>
              <a:rPr lang="en-US" dirty="0">
                <a:cs typeface="Calibri"/>
              </a:rPr>
              <a:t>Run analysis against data</a:t>
            </a:r>
          </a:p>
          <a:p>
            <a:pPr marL="514350" indent="-514350">
              <a:buAutoNum type="arabicPeriod"/>
            </a:pPr>
            <a:r>
              <a:rPr lang="en-US" dirty="0">
                <a:cs typeface="Calibri"/>
              </a:rPr>
              <a:t>Create plots</a:t>
            </a:r>
          </a:p>
          <a:p>
            <a:pPr marL="514350" indent="-514350">
              <a:buAutoNum type="arabicPeriod"/>
            </a:pPr>
            <a:r>
              <a:rPr lang="en-US" dirty="0">
                <a:cs typeface="Calibri"/>
              </a:rPr>
              <a:t>Generate report</a:t>
            </a:r>
          </a:p>
          <a:p>
            <a:endParaRPr lang="en-US" dirty="0">
              <a:cs typeface="Calibri"/>
            </a:endParaRPr>
          </a:p>
        </p:txBody>
      </p:sp>
      <p:pic>
        <p:nvPicPr>
          <p:cNvPr id="4" name="Picture 4" descr="A picture containing text&#10;&#10;Description generated with high confidence">
            <a:extLst>
              <a:ext uri="{FF2B5EF4-FFF2-40B4-BE49-F238E27FC236}">
                <a16:creationId xmlns:a16="http://schemas.microsoft.com/office/drawing/2014/main" id="{0DC93814-C762-4C39-9427-87EAC7DC5B60}"/>
              </a:ext>
            </a:extLst>
          </p:cNvPr>
          <p:cNvPicPr>
            <a:picLocks noChangeAspect="1"/>
          </p:cNvPicPr>
          <p:nvPr/>
        </p:nvPicPr>
        <p:blipFill>
          <a:blip r:embed="rId2"/>
          <a:stretch>
            <a:fillRect/>
          </a:stretch>
        </p:blipFill>
        <p:spPr>
          <a:xfrm>
            <a:off x="7005777" y="2859959"/>
            <a:ext cx="5009228" cy="3362632"/>
          </a:xfrm>
          <a:prstGeom prst="rect">
            <a:avLst/>
          </a:prstGeom>
        </p:spPr>
      </p:pic>
    </p:spTree>
    <p:extLst>
      <p:ext uri="{BB962C8B-B14F-4D97-AF65-F5344CB8AC3E}">
        <p14:creationId xmlns:p14="http://schemas.microsoft.com/office/powerpoint/2010/main" val="130283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4DFB-3D52-4034-B083-39B732D0FCFA}"/>
              </a:ext>
            </a:extLst>
          </p:cNvPr>
          <p:cNvSpPr>
            <a:spLocks noGrp="1"/>
          </p:cNvSpPr>
          <p:nvPr>
            <p:ph type="title"/>
          </p:nvPr>
        </p:nvSpPr>
        <p:spPr>
          <a:xfrm>
            <a:off x="838200" y="681037"/>
            <a:ext cx="10515600" cy="1325563"/>
          </a:xfrm>
        </p:spPr>
        <p:txBody>
          <a:bodyPr/>
          <a:lstStyle/>
          <a:p>
            <a:r>
              <a:rPr lang="en-US" i="1" dirty="0">
                <a:cs typeface="Calibri Light"/>
              </a:rPr>
              <a:t>Best practices</a:t>
            </a:r>
            <a:r>
              <a:rPr lang="en-US" dirty="0">
                <a:cs typeface="Calibri Light"/>
              </a:rPr>
              <a:t>: Version control</a:t>
            </a:r>
            <a:endParaRPr lang="en-US" dirty="0"/>
          </a:p>
        </p:txBody>
      </p:sp>
      <p:sp>
        <p:nvSpPr>
          <p:cNvPr id="3" name="Content Placeholder 2">
            <a:extLst>
              <a:ext uri="{FF2B5EF4-FFF2-40B4-BE49-F238E27FC236}">
                <a16:creationId xmlns:a16="http://schemas.microsoft.com/office/drawing/2014/main" id="{BFBA8429-B089-4264-A062-0E8D525F86E3}"/>
              </a:ext>
            </a:extLst>
          </p:cNvPr>
          <p:cNvSpPr>
            <a:spLocks noGrp="1"/>
          </p:cNvSpPr>
          <p:nvPr>
            <p:ph idx="1"/>
          </p:nvPr>
        </p:nvSpPr>
        <p:spPr>
          <a:xfrm>
            <a:off x="838200" y="2241395"/>
            <a:ext cx="10515600" cy="3935567"/>
          </a:xfrm>
        </p:spPr>
        <p:txBody>
          <a:bodyPr vert="horz" lIns="91440" tIns="45720" rIns="91440" bIns="45720" rtlCol="0" anchor="t">
            <a:normAutofit/>
          </a:bodyPr>
          <a:lstStyle/>
          <a:p>
            <a:r>
              <a:rPr lang="en-US" dirty="0">
                <a:cs typeface="Calibri"/>
              </a:rPr>
              <a:t>Reproducibility applies to your own attempts (not just other people)</a:t>
            </a:r>
          </a:p>
          <a:p>
            <a:r>
              <a:rPr lang="en-US" dirty="0">
                <a:cs typeface="Calibri"/>
              </a:rPr>
              <a:t>Regardless of how you develop analytics, you'll be creating or editing software and documents.</a:t>
            </a:r>
          </a:p>
          <a:p>
            <a:r>
              <a:rPr lang="en-US" dirty="0">
                <a:cs typeface="Calibri"/>
              </a:rPr>
              <a:t>[</a:t>
            </a:r>
            <a:r>
              <a:rPr lang="en-US" i="1" dirty="0">
                <a:cs typeface="Calibri"/>
              </a:rPr>
              <a:t>lesson</a:t>
            </a:r>
            <a:r>
              <a:rPr lang="en-US" dirty="0">
                <a:cs typeface="Calibri"/>
              </a:rPr>
              <a:t>] Regardless of how you implement best practices, avoid inventing solutions for which someone else already provided a path.</a:t>
            </a:r>
          </a:p>
        </p:txBody>
      </p:sp>
      <p:sp>
        <p:nvSpPr>
          <p:cNvPr id="4" name="TextBox 3">
            <a:extLst>
              <a:ext uri="{FF2B5EF4-FFF2-40B4-BE49-F238E27FC236}">
                <a16:creationId xmlns:a16="http://schemas.microsoft.com/office/drawing/2014/main" id="{4524B6D4-0E9B-4B3B-B2AE-D882ED5055AB}"/>
              </a:ext>
            </a:extLst>
          </p:cNvPr>
          <p:cNvSpPr txBox="1"/>
          <p:nvPr/>
        </p:nvSpPr>
        <p:spPr>
          <a:xfrm>
            <a:off x="3602966" y="5608607"/>
            <a:ext cx="67113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Suggested resource:    </a:t>
            </a:r>
            <a:r>
              <a:rPr lang="en-US" sz="2400" dirty="0">
                <a:hlinkClick r:id="rId2"/>
              </a:rPr>
              <a:t>https://try.github.io/</a:t>
            </a:r>
            <a:endParaRPr lang="en-US" sz="2400" dirty="0">
              <a:cs typeface="Calibri"/>
              <a:hlinkClick r:id="rId2"/>
            </a:endParaRPr>
          </a:p>
        </p:txBody>
      </p:sp>
    </p:spTree>
    <p:extLst>
      <p:ext uri="{BB962C8B-B14F-4D97-AF65-F5344CB8AC3E}">
        <p14:creationId xmlns:p14="http://schemas.microsoft.com/office/powerpoint/2010/main" val="427884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1628-37D7-44B8-9BF7-B5DD391466B1}"/>
              </a:ext>
            </a:extLst>
          </p:cNvPr>
          <p:cNvSpPr>
            <a:spLocks noGrp="1"/>
          </p:cNvSpPr>
          <p:nvPr>
            <p:ph type="title"/>
          </p:nvPr>
        </p:nvSpPr>
        <p:spPr>
          <a:xfrm>
            <a:off x="507521" y="4550482"/>
            <a:ext cx="11464505" cy="1325563"/>
          </a:xfrm>
        </p:spPr>
        <p:txBody>
          <a:bodyPr>
            <a:normAutofit/>
          </a:bodyPr>
          <a:lstStyle/>
          <a:p>
            <a:r>
              <a:rPr lang="en-US" sz="4800" dirty="0">
                <a:cs typeface="Calibri Light"/>
              </a:rPr>
              <a:t>Have you used software for version control?</a:t>
            </a:r>
          </a:p>
        </p:txBody>
      </p:sp>
      <p:pic>
        <p:nvPicPr>
          <p:cNvPr id="4" name="Picture 4" descr="A close up of a keyboard&#10;&#10;Description generated with very high confidence">
            <a:extLst>
              <a:ext uri="{FF2B5EF4-FFF2-40B4-BE49-F238E27FC236}">
                <a16:creationId xmlns:a16="http://schemas.microsoft.com/office/drawing/2014/main" id="{F898879F-4E32-4E78-ADE2-EB0117A35D52}"/>
              </a:ext>
            </a:extLst>
          </p:cNvPr>
          <p:cNvPicPr>
            <a:picLocks noGrp="1" noChangeAspect="1"/>
          </p:cNvPicPr>
          <p:nvPr>
            <p:ph idx="1"/>
          </p:nvPr>
        </p:nvPicPr>
        <p:blipFill>
          <a:blip r:embed="rId3"/>
          <a:stretch>
            <a:fillRect/>
          </a:stretch>
        </p:blipFill>
        <p:spPr>
          <a:xfrm>
            <a:off x="1516566" y="1329992"/>
            <a:ext cx="8834220" cy="3411438"/>
          </a:xfrm>
          <a:prstGeom prst="rect">
            <a:avLst/>
          </a:prstGeom>
        </p:spPr>
      </p:pic>
      <p:sp>
        <p:nvSpPr>
          <p:cNvPr id="6" name="TextBox 5">
            <a:extLst>
              <a:ext uri="{FF2B5EF4-FFF2-40B4-BE49-F238E27FC236}">
                <a16:creationId xmlns:a16="http://schemas.microsoft.com/office/drawing/2014/main" id="{E41DD94E-B323-47E3-91D1-774620F52BF2}"/>
              </a:ext>
            </a:extLst>
          </p:cNvPr>
          <p:cNvSpPr txBox="1"/>
          <p:nvPr/>
        </p:nvSpPr>
        <p:spPr>
          <a:xfrm>
            <a:off x="507521" y="6017441"/>
            <a:ext cx="4267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i="1" dirty="0"/>
              <a:t>Examples</a:t>
            </a:r>
            <a:r>
              <a:rPr lang="en-US" sz="3200" dirty="0"/>
              <a:t>:</a:t>
            </a:r>
            <a:r>
              <a:rPr lang="en-US" sz="3200" dirty="0">
                <a:cs typeface="Calibri"/>
              </a:rPr>
              <a:t> git, </a:t>
            </a:r>
            <a:r>
              <a:rPr lang="en-US" sz="3200" dirty="0" err="1">
                <a:cs typeface="Calibri"/>
              </a:rPr>
              <a:t>svn</a:t>
            </a:r>
            <a:r>
              <a:rPr lang="en-US" sz="3200" dirty="0">
                <a:cs typeface="Calibri"/>
              </a:rPr>
              <a:t>, hg</a:t>
            </a:r>
          </a:p>
        </p:txBody>
      </p:sp>
      <p:sp>
        <p:nvSpPr>
          <p:cNvPr id="5" name="TextBox 4">
            <a:extLst>
              <a:ext uri="{FF2B5EF4-FFF2-40B4-BE49-F238E27FC236}">
                <a16:creationId xmlns:a16="http://schemas.microsoft.com/office/drawing/2014/main" id="{61221324-30C2-7C4C-980E-80EC35298597}"/>
              </a:ext>
            </a:extLst>
          </p:cNvPr>
          <p:cNvSpPr txBox="1"/>
          <p:nvPr/>
        </p:nvSpPr>
        <p:spPr>
          <a:xfrm>
            <a:off x="7417279" y="5999842"/>
            <a:ext cx="426720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cs typeface="Calibri"/>
              </a:rPr>
              <a:t>Activity: Install git</a:t>
            </a:r>
          </a:p>
        </p:txBody>
      </p:sp>
      <p:sp>
        <p:nvSpPr>
          <p:cNvPr id="7" name="TextBox 6">
            <a:extLst>
              <a:ext uri="{FF2B5EF4-FFF2-40B4-BE49-F238E27FC236}">
                <a16:creationId xmlns:a16="http://schemas.microsoft.com/office/drawing/2014/main" id="{CE98B5CF-EA59-CA46-B419-8B98C24D93C5}"/>
              </a:ext>
            </a:extLst>
          </p:cNvPr>
          <p:cNvSpPr txBox="1"/>
          <p:nvPr/>
        </p:nvSpPr>
        <p:spPr>
          <a:xfrm>
            <a:off x="6431280" y="5528008"/>
            <a:ext cx="4963639"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cs typeface="Calibri"/>
              </a:rPr>
              <a:t>Activity: Install Anaconda</a:t>
            </a:r>
          </a:p>
        </p:txBody>
      </p:sp>
    </p:spTree>
    <p:extLst>
      <p:ext uri="{BB962C8B-B14F-4D97-AF65-F5344CB8AC3E}">
        <p14:creationId xmlns:p14="http://schemas.microsoft.com/office/powerpoint/2010/main" val="2870482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E99CE-BDB3-4796-AFF7-E45FFF3AF747}"/>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Course Logistics</a:t>
            </a:r>
            <a:endParaRPr lang="en-US" dirty="0">
              <a:solidFill>
                <a:srgbClr val="FFFFFF"/>
              </a:solidFill>
            </a:endParaRPr>
          </a:p>
        </p:txBody>
      </p:sp>
      <p:sp>
        <p:nvSpPr>
          <p:cNvPr id="3" name="Content Placeholder 2">
            <a:extLst>
              <a:ext uri="{FF2B5EF4-FFF2-40B4-BE49-F238E27FC236}">
                <a16:creationId xmlns:a16="http://schemas.microsoft.com/office/drawing/2014/main" id="{81C0DFA0-BCCA-46E1-A6E7-84DA8994EBDB}"/>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highlight>
                  <a:srgbClr val="FFFF00"/>
                </a:highlight>
                <a:cs typeface="Calibri"/>
              </a:rPr>
              <a:t>Course Logistics</a:t>
            </a:r>
            <a:endParaRPr lang="en-US" sz="2400" dirty="0">
              <a:highlight>
                <a:srgbClr val="FFFF00"/>
              </a:highlight>
              <a:cs typeface="Calibri"/>
            </a:endParaRPr>
          </a:p>
          <a:p>
            <a:r>
              <a:rPr lang="en-US" sz="2400" dirty="0">
                <a:solidFill>
                  <a:srgbClr val="000000"/>
                </a:solidFill>
                <a:cs typeface="Calibri"/>
              </a:rPr>
              <a:t>What is Data Science?</a:t>
            </a:r>
            <a:endParaRPr lang="en-US" sz="2400" dirty="0">
              <a:cs typeface="Calibri"/>
            </a:endParaRPr>
          </a:p>
          <a:p>
            <a:r>
              <a:rPr lang="en-US" sz="2400" dirty="0">
                <a:solidFill>
                  <a:srgbClr val="000000"/>
                </a:solidFill>
                <a:cs typeface="Calibri"/>
              </a:rPr>
              <a:t>Software tools</a:t>
            </a:r>
            <a:endParaRPr lang="en-US" sz="2400" dirty="0">
              <a:cs typeface="Calibri"/>
            </a:endParaRPr>
          </a:p>
          <a:p>
            <a:r>
              <a:rPr lang="en-US" sz="2400" dirty="0">
                <a:solidFill>
                  <a:srgbClr val="000000"/>
                </a:solidFill>
                <a:cs typeface="Calibri"/>
              </a:rPr>
              <a:t>What are we not covering?</a:t>
            </a:r>
            <a:endParaRPr lang="en-US" sz="2400" dirty="0">
              <a:cs typeface="Calibri"/>
            </a:endParaRPr>
          </a:p>
          <a:p>
            <a:r>
              <a:rPr lang="en-US" sz="2400" dirty="0">
                <a:solidFill>
                  <a:srgbClr val="000000"/>
                </a:solidFill>
                <a:cs typeface="Calibri"/>
              </a:rPr>
              <a:t>Data Formats</a:t>
            </a:r>
            <a:endParaRPr lang="en-US" sz="2400" dirty="0">
              <a:cs typeface="Calibri"/>
            </a:endParaRPr>
          </a:p>
          <a:p>
            <a:r>
              <a:rPr lang="en-US" sz="2400" dirty="0">
                <a:solidFill>
                  <a:srgbClr val="000000"/>
                </a:solidFill>
                <a:cs typeface="Calibri"/>
              </a:rPr>
              <a:t>Soft skills</a:t>
            </a:r>
            <a:endParaRPr lang="en-US" sz="2400" dirty="0">
              <a:cs typeface="Calibri"/>
            </a:endParaRPr>
          </a:p>
          <a:p>
            <a:r>
              <a:rPr lang="en-US" sz="2400" dirty="0">
                <a:solidFill>
                  <a:srgbClr val="000000"/>
                </a:solidFill>
                <a:cs typeface="Calibri"/>
              </a:rPr>
              <a:t>Homework</a:t>
            </a:r>
            <a:endParaRPr lang="en-US" sz="2400" dirty="0">
              <a:cs typeface="Calibri"/>
            </a:endParaRPr>
          </a:p>
        </p:txBody>
      </p:sp>
    </p:spTree>
    <p:extLst>
      <p:ext uri="{BB962C8B-B14F-4D97-AF65-F5344CB8AC3E}">
        <p14:creationId xmlns:p14="http://schemas.microsoft.com/office/powerpoint/2010/main" val="4195706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9E17-D9D6-4EE8-B2E3-4FA1D0226965}"/>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What are we not covering?</a:t>
            </a:r>
            <a:endParaRPr lang="en-US" dirty="0">
              <a:solidFill>
                <a:srgbClr val="FFFFFF"/>
              </a:solidFill>
            </a:endParaRPr>
          </a:p>
        </p:txBody>
      </p:sp>
      <p:sp>
        <p:nvSpPr>
          <p:cNvPr id="3" name="Content Placeholder 2">
            <a:extLst>
              <a:ext uri="{FF2B5EF4-FFF2-40B4-BE49-F238E27FC236}">
                <a16:creationId xmlns:a16="http://schemas.microsoft.com/office/drawing/2014/main" id="{5E2DD1B0-F4B2-4090-8CBA-AF56454CF544}"/>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strike="sngStrike" dirty="0">
                <a:solidFill>
                  <a:srgbClr val="000000"/>
                </a:solidFill>
                <a:cs typeface="Calibri"/>
              </a:rPr>
              <a:t>What is Data Science?</a:t>
            </a:r>
            <a:endParaRPr lang="en-US" sz="2400" strike="sngStrike" dirty="0">
              <a:cs typeface="Calibri"/>
            </a:endParaRPr>
          </a:p>
          <a:p>
            <a:r>
              <a:rPr lang="en-US" sz="2400" strike="sngStrike" dirty="0">
                <a:solidFill>
                  <a:srgbClr val="000000"/>
                </a:solidFill>
                <a:cs typeface="Calibri"/>
              </a:rPr>
              <a:t>Software tools</a:t>
            </a:r>
            <a:endParaRPr lang="en-US" sz="2400" strike="sngStrike" dirty="0">
              <a:cs typeface="Calibri"/>
            </a:endParaRPr>
          </a:p>
          <a:p>
            <a:r>
              <a:rPr lang="en-US" sz="2400" dirty="0">
                <a:solidFill>
                  <a:srgbClr val="000000"/>
                </a:solidFill>
                <a:highlight>
                  <a:srgbClr val="FFFF00"/>
                </a:highlight>
                <a:cs typeface="Calibri"/>
              </a:rPr>
              <a:t>What are we not covering?</a:t>
            </a:r>
            <a:endParaRPr lang="en-US" sz="2400" dirty="0">
              <a:highlight>
                <a:srgbClr val="FFFF00"/>
              </a:highlight>
              <a:cs typeface="Calibri"/>
            </a:endParaRPr>
          </a:p>
          <a:p>
            <a:r>
              <a:rPr lang="en-US" sz="2400" dirty="0">
                <a:solidFill>
                  <a:srgbClr val="000000"/>
                </a:solidFill>
                <a:cs typeface="Calibri"/>
              </a:rPr>
              <a:t>Data Formats</a:t>
            </a:r>
            <a:endParaRPr lang="en-US" sz="2400" dirty="0">
              <a:cs typeface="Calibri"/>
            </a:endParaRPr>
          </a:p>
          <a:p>
            <a:r>
              <a:rPr lang="en-US" sz="2400" dirty="0">
                <a:solidFill>
                  <a:srgbClr val="000000"/>
                </a:solidFill>
                <a:cs typeface="Calibri"/>
              </a:rPr>
              <a:t>Soft skills</a:t>
            </a:r>
            <a:endParaRPr lang="en-US" sz="2400" dirty="0">
              <a:cs typeface="Calibri"/>
            </a:endParaRPr>
          </a:p>
          <a:p>
            <a:r>
              <a:rPr lang="en-US" sz="2400" dirty="0">
                <a:solidFill>
                  <a:srgbClr val="000000"/>
                </a:solidFill>
                <a:cs typeface="Calibri"/>
              </a:rPr>
              <a:t>Homework</a:t>
            </a:r>
            <a:endParaRPr lang="en-US" sz="2400" dirty="0">
              <a:cs typeface="Calibri"/>
            </a:endParaRPr>
          </a:p>
        </p:txBody>
      </p:sp>
    </p:spTree>
    <p:extLst>
      <p:ext uri="{BB962C8B-B14F-4D97-AF65-F5344CB8AC3E}">
        <p14:creationId xmlns:p14="http://schemas.microsoft.com/office/powerpoint/2010/main" val="1149462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a:xfrm>
            <a:off x="838200" y="900781"/>
            <a:ext cx="10515600" cy="997908"/>
          </a:xfrm>
        </p:spPr>
        <p:txBody>
          <a:bodyPr/>
          <a:lstStyle/>
          <a:p>
            <a:r>
              <a:rPr lang="en-US" dirty="0">
                <a:cs typeface="Calibri Light"/>
              </a:rPr>
              <a:t>Processes external to data science</a:t>
            </a:r>
            <a:endParaRPr lang="en-US" dirty="0"/>
          </a:p>
        </p:txBody>
      </p:sp>
      <p:sp>
        <p:nvSpPr>
          <p:cNvPr id="6" name="TextBox 5">
            <a:extLst>
              <a:ext uri="{FF2B5EF4-FFF2-40B4-BE49-F238E27FC236}">
                <a16:creationId xmlns:a16="http://schemas.microsoft.com/office/drawing/2014/main" id="{3D474C7D-15CD-4544-866A-4E4EA119601A}"/>
              </a:ext>
            </a:extLst>
          </p:cNvPr>
          <p:cNvSpPr txBox="1"/>
          <p:nvPr/>
        </p:nvSpPr>
        <p:spPr>
          <a:xfrm>
            <a:off x="439946" y="1697966"/>
            <a:ext cx="980248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Exploration may be enough and the effort terminates</a:t>
            </a:r>
            <a:endParaRPr lang="en-US" sz="2800" dirty="0">
              <a:cs typeface="Calibri"/>
            </a:endParaRPr>
          </a:p>
          <a:p>
            <a:pPr algn="ctr"/>
            <a:endParaRPr lang="en-US" sz="2800" dirty="0">
              <a:cs typeface="Calibri"/>
            </a:endParaRPr>
          </a:p>
        </p:txBody>
      </p:sp>
      <p:pic>
        <p:nvPicPr>
          <p:cNvPr id="3" name="Picture 3">
            <a:extLst>
              <a:ext uri="{FF2B5EF4-FFF2-40B4-BE49-F238E27FC236}">
                <a16:creationId xmlns:a16="http://schemas.microsoft.com/office/drawing/2014/main" id="{220374E5-3C4A-4DD5-9E83-E549B30B04FF}"/>
              </a:ext>
            </a:extLst>
          </p:cNvPr>
          <p:cNvPicPr>
            <a:picLocks noChangeAspect="1"/>
          </p:cNvPicPr>
          <p:nvPr/>
        </p:nvPicPr>
        <p:blipFill>
          <a:blip r:embed="rId3"/>
          <a:stretch>
            <a:fillRect/>
          </a:stretch>
        </p:blipFill>
        <p:spPr>
          <a:xfrm>
            <a:off x="2331244" y="2353276"/>
            <a:ext cx="5385400" cy="4029800"/>
          </a:xfrm>
          <a:prstGeom prst="rect">
            <a:avLst/>
          </a:prstGeom>
        </p:spPr>
      </p:pic>
    </p:spTree>
    <p:extLst>
      <p:ext uri="{BB962C8B-B14F-4D97-AF65-F5344CB8AC3E}">
        <p14:creationId xmlns:p14="http://schemas.microsoft.com/office/powerpoint/2010/main" val="1139464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937AF-F39E-4FF5-BB7D-635CD5CED932}"/>
              </a:ext>
            </a:extLst>
          </p:cNvPr>
          <p:cNvSpPr>
            <a:spLocks noGrp="1"/>
          </p:cNvSpPr>
          <p:nvPr>
            <p:ph type="title"/>
          </p:nvPr>
        </p:nvSpPr>
        <p:spPr>
          <a:xfrm>
            <a:off x="838200" y="981307"/>
            <a:ext cx="10515600" cy="709383"/>
          </a:xfrm>
        </p:spPr>
        <p:txBody>
          <a:bodyPr/>
          <a:lstStyle/>
          <a:p>
            <a:r>
              <a:rPr lang="en-US" dirty="0">
                <a:cs typeface="Calibri Light"/>
              </a:rPr>
              <a:t>Processes external to data science</a:t>
            </a:r>
            <a:endParaRPr lang="en-US" dirty="0"/>
          </a:p>
        </p:txBody>
      </p:sp>
      <p:sp>
        <p:nvSpPr>
          <p:cNvPr id="3" name="Content Placeholder 2">
            <a:extLst>
              <a:ext uri="{FF2B5EF4-FFF2-40B4-BE49-F238E27FC236}">
                <a16:creationId xmlns:a16="http://schemas.microsoft.com/office/drawing/2014/main" id="{C6C287D6-B788-4E1B-899D-03C7F11FFA83}"/>
              </a:ext>
            </a:extLst>
          </p:cNvPr>
          <p:cNvSpPr>
            <a:spLocks noGrp="1"/>
          </p:cNvSpPr>
          <p:nvPr>
            <p:ph idx="1"/>
          </p:nvPr>
        </p:nvSpPr>
        <p:spPr>
          <a:xfrm>
            <a:off x="5726502" y="3680304"/>
            <a:ext cx="5943602" cy="2410395"/>
          </a:xfrm>
        </p:spPr>
        <p:txBody>
          <a:bodyPr vert="horz" lIns="91440" tIns="45720" rIns="91440" bIns="45720" rtlCol="0" anchor="t">
            <a:normAutofit/>
          </a:bodyPr>
          <a:lstStyle/>
          <a:p>
            <a:pPr marL="0" indent="0">
              <a:buNone/>
            </a:pPr>
            <a:r>
              <a:rPr lang="en-US" dirty="0">
                <a:cs typeface="Calibri"/>
              </a:rPr>
              <a:t>Additional refinement is often needed; data science is often merely the start of an investment</a:t>
            </a:r>
          </a:p>
        </p:txBody>
      </p:sp>
      <p:pic>
        <p:nvPicPr>
          <p:cNvPr id="4" name="Picture 4" descr="A close up of a sign&#10;&#10;Description generated with high confidence">
            <a:extLst>
              <a:ext uri="{FF2B5EF4-FFF2-40B4-BE49-F238E27FC236}">
                <a16:creationId xmlns:a16="http://schemas.microsoft.com/office/drawing/2014/main" id="{48EC86AE-B716-4C6C-BBFD-F45AE1FD8C30}"/>
              </a:ext>
            </a:extLst>
          </p:cNvPr>
          <p:cNvPicPr>
            <a:picLocks noChangeAspect="1"/>
          </p:cNvPicPr>
          <p:nvPr/>
        </p:nvPicPr>
        <p:blipFill>
          <a:blip r:embed="rId3"/>
          <a:stretch>
            <a:fillRect/>
          </a:stretch>
        </p:blipFill>
        <p:spPr>
          <a:xfrm>
            <a:off x="152399" y="2599306"/>
            <a:ext cx="4475357" cy="3798611"/>
          </a:xfrm>
          <a:prstGeom prst="rect">
            <a:avLst/>
          </a:prstGeom>
        </p:spPr>
      </p:pic>
      <p:sp>
        <p:nvSpPr>
          <p:cNvPr id="6" name="TextBox 5">
            <a:extLst>
              <a:ext uri="{FF2B5EF4-FFF2-40B4-BE49-F238E27FC236}">
                <a16:creationId xmlns:a16="http://schemas.microsoft.com/office/drawing/2014/main" id="{3D474C7D-15CD-4544-866A-4E4EA119601A}"/>
              </a:ext>
            </a:extLst>
          </p:cNvPr>
          <p:cNvSpPr txBox="1"/>
          <p:nvPr/>
        </p:nvSpPr>
        <p:spPr>
          <a:xfrm>
            <a:off x="439946" y="1697966"/>
            <a:ext cx="980248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strike="sngStrike" dirty="0"/>
              <a:t>Exploration may be enough and the effort terminates</a:t>
            </a:r>
            <a:endParaRPr lang="en-US" sz="2800" strike="sngStrike" dirty="0">
              <a:cs typeface="Calibri"/>
            </a:endParaRPr>
          </a:p>
          <a:p>
            <a:pPr algn="ctr"/>
            <a:endParaRPr lang="en-US" sz="2800" dirty="0">
              <a:cs typeface="Calibri"/>
            </a:endParaRPr>
          </a:p>
        </p:txBody>
      </p:sp>
    </p:spTree>
    <p:extLst>
      <p:ext uri="{BB962C8B-B14F-4D97-AF65-F5344CB8AC3E}">
        <p14:creationId xmlns:p14="http://schemas.microsoft.com/office/powerpoint/2010/main" val="1204432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a:xfrm>
            <a:off x="838200" y="681037"/>
            <a:ext cx="10515600" cy="1009653"/>
          </a:xfrm>
        </p:spPr>
        <p:txBody>
          <a:bodyPr/>
          <a:lstStyle/>
          <a:p>
            <a:r>
              <a:rPr lang="en-US" i="1" dirty="0">
                <a:cs typeface="Calibri Light"/>
              </a:rPr>
              <a:t>Not covered</a:t>
            </a:r>
            <a:r>
              <a:rPr lang="en-US" dirty="0">
                <a:cs typeface="Calibri Light"/>
              </a:rPr>
              <a:t>: machine learning</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838200" y="2665141"/>
            <a:ext cx="8143336" cy="2665142"/>
          </a:xfrm>
        </p:spPr>
        <p:txBody>
          <a:bodyPr vert="horz" lIns="91440" tIns="45720" rIns="91440" bIns="45720" rtlCol="0" anchor="t">
            <a:normAutofit/>
          </a:bodyPr>
          <a:lstStyle/>
          <a:p>
            <a:r>
              <a:rPr lang="en-US" dirty="0">
                <a:cs typeface="Calibri"/>
              </a:rPr>
              <a:t>602 Introduction to Machine Learning covers Machine Learning</a:t>
            </a:r>
          </a:p>
          <a:p>
            <a:endParaRPr lang="en-US" dirty="0">
              <a:cs typeface="Calibri"/>
            </a:endParaRPr>
          </a:p>
          <a:p>
            <a:pPr lvl="1"/>
            <a:r>
              <a:rPr lang="en-US" dirty="0">
                <a:cs typeface="Calibri"/>
              </a:rPr>
              <a:t>If you want to try out, we can do it in one of the last sessions</a:t>
            </a:r>
          </a:p>
          <a:p>
            <a:pPr marL="342900" lvl="1" indent="0">
              <a:buNone/>
            </a:pPr>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5069457" y="6011173"/>
            <a:ext cx="692701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See </a:t>
            </a:r>
            <a:r>
              <a:rPr lang="en-US" sz="2400" dirty="0">
                <a:hlinkClick r:id="rId2"/>
              </a:rPr>
              <a:t>http://dev2ops.org/2010/02/what-is-devops/</a:t>
            </a:r>
            <a:endParaRPr lang="en-US" sz="2400" dirty="0">
              <a:cs typeface="Calibri"/>
              <a:hlinkClick r:id="rId2"/>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3"/>
          <a:stretch>
            <a:fillRect/>
          </a:stretch>
        </p:blipFill>
        <p:spPr>
          <a:xfrm>
            <a:off x="9095117" y="1828321"/>
            <a:ext cx="2743200" cy="2540000"/>
          </a:xfrm>
          <a:prstGeom prst="rect">
            <a:avLst/>
          </a:prstGeom>
        </p:spPr>
      </p:pic>
    </p:spTree>
    <p:extLst>
      <p:ext uri="{BB962C8B-B14F-4D97-AF65-F5344CB8AC3E}">
        <p14:creationId xmlns:p14="http://schemas.microsoft.com/office/powerpoint/2010/main" val="1084769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FC06-4CEE-4EB1-A488-D2B49256DF24}"/>
              </a:ext>
            </a:extLst>
          </p:cNvPr>
          <p:cNvSpPr>
            <a:spLocks noGrp="1"/>
          </p:cNvSpPr>
          <p:nvPr>
            <p:ph type="title"/>
          </p:nvPr>
        </p:nvSpPr>
        <p:spPr>
          <a:xfrm>
            <a:off x="838200" y="681037"/>
            <a:ext cx="10515600" cy="1009653"/>
          </a:xfrm>
        </p:spPr>
        <p:txBody>
          <a:bodyPr/>
          <a:lstStyle/>
          <a:p>
            <a:r>
              <a:rPr lang="en-US" i="1" dirty="0">
                <a:cs typeface="Calibri Light"/>
              </a:rPr>
              <a:t>Not covered</a:t>
            </a:r>
            <a:r>
              <a:rPr lang="en-US" dirty="0">
                <a:cs typeface="Calibri Light"/>
              </a:rPr>
              <a:t>: product integration</a:t>
            </a:r>
          </a:p>
        </p:txBody>
      </p:sp>
      <p:sp>
        <p:nvSpPr>
          <p:cNvPr id="3" name="Content Placeholder 2">
            <a:extLst>
              <a:ext uri="{FF2B5EF4-FFF2-40B4-BE49-F238E27FC236}">
                <a16:creationId xmlns:a16="http://schemas.microsoft.com/office/drawing/2014/main" id="{015B042E-5F09-4099-A737-D53A1BD32AA0}"/>
              </a:ext>
            </a:extLst>
          </p:cNvPr>
          <p:cNvSpPr>
            <a:spLocks noGrp="1"/>
          </p:cNvSpPr>
          <p:nvPr>
            <p:ph idx="1"/>
          </p:nvPr>
        </p:nvSpPr>
        <p:spPr>
          <a:xfrm>
            <a:off x="838200" y="1825625"/>
            <a:ext cx="8143336" cy="3504658"/>
          </a:xfrm>
        </p:spPr>
        <p:txBody>
          <a:bodyPr vert="horz" lIns="91440" tIns="45720" rIns="91440" bIns="45720" rtlCol="0" anchor="t">
            <a:normAutofit/>
          </a:bodyPr>
          <a:lstStyle/>
          <a:p>
            <a:r>
              <a:rPr lang="en-US" dirty="0">
                <a:cs typeface="Calibri"/>
              </a:rPr>
              <a:t>There's a complex network of dependencies (i.e. software engineers, managers) of which data science is one component.</a:t>
            </a:r>
            <a:endParaRPr lang="en-US" dirty="0"/>
          </a:p>
          <a:p>
            <a:endParaRPr lang="en-US" dirty="0">
              <a:cs typeface="Calibri"/>
            </a:endParaRPr>
          </a:p>
          <a:p>
            <a:r>
              <a:rPr lang="en-US" dirty="0">
                <a:cs typeface="Calibri"/>
              </a:rPr>
              <a:t>Downstream consumers of your output are likely to be software developers who use containers and support users.</a:t>
            </a:r>
          </a:p>
          <a:p>
            <a:endParaRPr lang="en-US" dirty="0">
              <a:cs typeface="Calibri"/>
            </a:endParaRPr>
          </a:p>
          <a:p>
            <a:r>
              <a:rPr lang="en-US" dirty="0">
                <a:cs typeface="Calibri"/>
              </a:rPr>
              <a:t>This class is focused on the data science; not with integration.</a:t>
            </a:r>
          </a:p>
          <a:p>
            <a:endParaRPr lang="en-US" dirty="0">
              <a:cs typeface="Calibri"/>
            </a:endParaRPr>
          </a:p>
        </p:txBody>
      </p:sp>
      <p:sp>
        <p:nvSpPr>
          <p:cNvPr id="4" name="TextBox 3">
            <a:extLst>
              <a:ext uri="{FF2B5EF4-FFF2-40B4-BE49-F238E27FC236}">
                <a16:creationId xmlns:a16="http://schemas.microsoft.com/office/drawing/2014/main" id="{730636C5-48D1-485B-B1CF-29931597BEC3}"/>
              </a:ext>
            </a:extLst>
          </p:cNvPr>
          <p:cNvSpPr txBox="1"/>
          <p:nvPr/>
        </p:nvSpPr>
        <p:spPr>
          <a:xfrm>
            <a:off x="5069457" y="6011173"/>
            <a:ext cx="692701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See </a:t>
            </a:r>
            <a:r>
              <a:rPr lang="en-US" sz="2400" dirty="0">
                <a:hlinkClick r:id="rId2"/>
              </a:rPr>
              <a:t>http://dev2ops.org/2010/02/what-is-devops/</a:t>
            </a:r>
            <a:endParaRPr lang="en-US" sz="2400" dirty="0">
              <a:cs typeface="Calibri"/>
              <a:hlinkClick r:id="rId2"/>
            </a:endParaRPr>
          </a:p>
        </p:txBody>
      </p:sp>
      <p:pic>
        <p:nvPicPr>
          <p:cNvPr id="5" name="Picture 5" descr="A close up of a logo&#10;&#10;Description generated with high confidence">
            <a:extLst>
              <a:ext uri="{FF2B5EF4-FFF2-40B4-BE49-F238E27FC236}">
                <a16:creationId xmlns:a16="http://schemas.microsoft.com/office/drawing/2014/main" id="{A2CF9816-FB2F-47BE-82F3-A8AEDCEE3197}"/>
              </a:ext>
            </a:extLst>
          </p:cNvPr>
          <p:cNvPicPr>
            <a:picLocks noChangeAspect="1"/>
          </p:cNvPicPr>
          <p:nvPr/>
        </p:nvPicPr>
        <p:blipFill>
          <a:blip r:embed="rId3"/>
          <a:stretch>
            <a:fillRect/>
          </a:stretch>
        </p:blipFill>
        <p:spPr>
          <a:xfrm>
            <a:off x="9095117" y="1828321"/>
            <a:ext cx="2743200" cy="2540000"/>
          </a:xfrm>
          <a:prstGeom prst="rect">
            <a:avLst/>
          </a:prstGeom>
        </p:spPr>
      </p:pic>
    </p:spTree>
    <p:extLst>
      <p:ext uri="{BB962C8B-B14F-4D97-AF65-F5344CB8AC3E}">
        <p14:creationId xmlns:p14="http://schemas.microsoft.com/office/powerpoint/2010/main" val="187676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DBC81-1FCD-4434-9FC0-F9202DFFB6FF}"/>
              </a:ext>
            </a:extLst>
          </p:cNvPr>
          <p:cNvSpPr>
            <a:spLocks noGrp="1"/>
          </p:cNvSpPr>
          <p:nvPr>
            <p:ph type="title"/>
          </p:nvPr>
        </p:nvSpPr>
        <p:spPr>
          <a:xfrm>
            <a:off x="7232650" y="1092820"/>
            <a:ext cx="4017035" cy="737504"/>
          </a:xfrm>
        </p:spPr>
        <p:txBody>
          <a:bodyPr/>
          <a:lstStyle/>
          <a:p>
            <a:r>
              <a:rPr lang="en-US" i="1" dirty="0">
                <a:cs typeface="Calibri Light"/>
              </a:rPr>
              <a:t>Not covered</a:t>
            </a:r>
            <a:r>
              <a:rPr lang="en-US" dirty="0">
                <a:cs typeface="Calibri Light"/>
              </a:rPr>
              <a:t>: security</a:t>
            </a:r>
            <a:endParaRPr lang="en-US" dirty="0"/>
          </a:p>
        </p:txBody>
      </p:sp>
      <p:sp>
        <p:nvSpPr>
          <p:cNvPr id="3" name="Content Placeholder 2">
            <a:extLst>
              <a:ext uri="{FF2B5EF4-FFF2-40B4-BE49-F238E27FC236}">
                <a16:creationId xmlns:a16="http://schemas.microsoft.com/office/drawing/2014/main" id="{23D9258A-BFF9-4A25-8A73-302420109E2D}"/>
              </a:ext>
            </a:extLst>
          </p:cNvPr>
          <p:cNvSpPr>
            <a:spLocks noGrp="1"/>
          </p:cNvSpPr>
          <p:nvPr>
            <p:ph idx="1"/>
          </p:nvPr>
        </p:nvSpPr>
        <p:spPr>
          <a:xfrm>
            <a:off x="7232650" y="2270863"/>
            <a:ext cx="4264257" cy="3301791"/>
          </a:xfrm>
        </p:spPr>
        <p:txBody>
          <a:bodyPr vert="horz" lIns="91440" tIns="45720" rIns="91440" bIns="45720" rtlCol="0" anchor="t">
            <a:normAutofit/>
          </a:bodyPr>
          <a:lstStyle/>
          <a:p>
            <a:pPr marL="0" indent="0">
              <a:buNone/>
            </a:pPr>
            <a:r>
              <a:rPr lang="en-US" sz="3200" dirty="0">
                <a:cs typeface="Calibri"/>
              </a:rPr>
              <a:t>We focus on data science techniques; these do not emphasize secure design of software.</a:t>
            </a:r>
          </a:p>
        </p:txBody>
      </p:sp>
      <p:pic>
        <p:nvPicPr>
          <p:cNvPr id="4" name="Picture 4" descr="A picture containing building, metalware&#10;&#10;Description generated with high confidence">
            <a:extLst>
              <a:ext uri="{FF2B5EF4-FFF2-40B4-BE49-F238E27FC236}">
                <a16:creationId xmlns:a16="http://schemas.microsoft.com/office/drawing/2014/main" id="{93D8745E-FD13-4250-8D07-490355416C35}"/>
              </a:ext>
            </a:extLst>
          </p:cNvPr>
          <p:cNvPicPr>
            <a:picLocks noChangeAspect="1"/>
          </p:cNvPicPr>
          <p:nvPr/>
        </p:nvPicPr>
        <p:blipFill>
          <a:blip r:embed="rId3"/>
          <a:stretch>
            <a:fillRect/>
          </a:stretch>
        </p:blipFill>
        <p:spPr>
          <a:xfrm>
            <a:off x="535047" y="969888"/>
            <a:ext cx="6077626" cy="4918223"/>
          </a:xfrm>
          <a:prstGeom prst="rect">
            <a:avLst/>
          </a:prstGeom>
        </p:spPr>
      </p:pic>
    </p:spTree>
    <p:extLst>
      <p:ext uri="{BB962C8B-B14F-4D97-AF65-F5344CB8AC3E}">
        <p14:creationId xmlns:p14="http://schemas.microsoft.com/office/powerpoint/2010/main" val="2884606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Data Formats</a:t>
            </a:r>
            <a:endParaRPr lang="en-US" dirty="0">
              <a:solidFill>
                <a:srgbClr val="FFFFFF"/>
              </a:solidFill>
            </a:endParaRPr>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838200" y="801866"/>
            <a:ext cx="10558458" cy="5230634"/>
          </a:xfrm>
        </p:spPr>
        <p:txBody>
          <a:bodyPr anchor="ctr">
            <a:normAutofit/>
          </a:bodyPr>
          <a:lstStyle/>
          <a:p>
            <a:r>
              <a:rPr lang="en-US" sz="2400" dirty="0">
                <a:cs typeface="Calibri"/>
              </a:rPr>
              <a:t>Let’s Look at some Python code</a:t>
            </a:r>
          </a:p>
        </p:txBody>
      </p:sp>
    </p:spTree>
    <p:extLst>
      <p:ext uri="{BB962C8B-B14F-4D97-AF65-F5344CB8AC3E}">
        <p14:creationId xmlns:p14="http://schemas.microsoft.com/office/powerpoint/2010/main" val="2033957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D62CF8-88FF-C44B-A167-FD38E99ADA8A}"/>
              </a:ext>
            </a:extLst>
          </p:cNvPr>
          <p:cNvSpPr>
            <a:spLocks noGrp="1"/>
          </p:cNvSpPr>
          <p:nvPr>
            <p:ph type="title"/>
          </p:nvPr>
        </p:nvSpPr>
        <p:spPr>
          <a:xfrm>
            <a:off x="838200" y="990600"/>
            <a:ext cx="10515600" cy="700090"/>
          </a:xfrm>
        </p:spPr>
        <p:txBody>
          <a:bodyPr/>
          <a:lstStyle/>
          <a:p>
            <a:r>
              <a:rPr lang="en-US" dirty="0"/>
              <a:t>Figure 1</a:t>
            </a:r>
          </a:p>
        </p:txBody>
      </p:sp>
      <p:pic>
        <p:nvPicPr>
          <p:cNvPr id="1026" name="Picture 2">
            <a:extLst>
              <a:ext uri="{FF2B5EF4-FFF2-40B4-BE49-F238E27FC236}">
                <a16:creationId xmlns:a16="http://schemas.microsoft.com/office/drawing/2014/main" id="{439160F8-8D85-7547-B68D-9E65652E8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1880" y="928690"/>
            <a:ext cx="5501640" cy="550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23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D62CF8-88FF-C44B-A167-FD38E99ADA8A}"/>
              </a:ext>
            </a:extLst>
          </p:cNvPr>
          <p:cNvSpPr>
            <a:spLocks noGrp="1"/>
          </p:cNvSpPr>
          <p:nvPr>
            <p:ph type="title"/>
          </p:nvPr>
        </p:nvSpPr>
        <p:spPr>
          <a:xfrm>
            <a:off x="838200" y="990600"/>
            <a:ext cx="10515600" cy="700090"/>
          </a:xfrm>
        </p:spPr>
        <p:txBody>
          <a:bodyPr/>
          <a:lstStyle/>
          <a:p>
            <a:r>
              <a:rPr lang="en-US" dirty="0"/>
              <a:t>Figure 2</a:t>
            </a:r>
          </a:p>
        </p:txBody>
      </p:sp>
      <p:pic>
        <p:nvPicPr>
          <p:cNvPr id="3076" name="Picture 4" descr="computer guy - My Code doesn't work ... i don't why ... my code works ... i don't know why ...">
            <a:extLst>
              <a:ext uri="{FF2B5EF4-FFF2-40B4-BE49-F238E27FC236}">
                <a16:creationId xmlns:a16="http://schemas.microsoft.com/office/drawing/2014/main" id="{711362B7-2AFF-894E-888E-43853ED80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49" y="1112520"/>
            <a:ext cx="6501083" cy="4831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0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D62CF8-88FF-C44B-A167-FD38E99ADA8A}"/>
              </a:ext>
            </a:extLst>
          </p:cNvPr>
          <p:cNvSpPr>
            <a:spLocks noGrp="1"/>
          </p:cNvSpPr>
          <p:nvPr>
            <p:ph type="title"/>
          </p:nvPr>
        </p:nvSpPr>
        <p:spPr>
          <a:xfrm>
            <a:off x="838200" y="990600"/>
            <a:ext cx="10515600" cy="700090"/>
          </a:xfrm>
        </p:spPr>
        <p:txBody>
          <a:bodyPr/>
          <a:lstStyle/>
          <a:p>
            <a:r>
              <a:rPr lang="en-US" dirty="0"/>
              <a:t>Rubber Duck Debugging</a:t>
            </a:r>
          </a:p>
        </p:txBody>
      </p:sp>
      <p:pic>
        <p:nvPicPr>
          <p:cNvPr id="5122" name="Picture 2">
            <a:extLst>
              <a:ext uri="{FF2B5EF4-FFF2-40B4-BE49-F238E27FC236}">
                <a16:creationId xmlns:a16="http://schemas.microsoft.com/office/drawing/2014/main" id="{02EBF8E8-3E21-F04E-AADC-CA6996FE0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640" y="1127760"/>
            <a:ext cx="5064760" cy="50647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A84D10-8613-8E44-8D46-A559B6D97198}"/>
              </a:ext>
            </a:extLst>
          </p:cNvPr>
          <p:cNvSpPr/>
          <p:nvPr/>
        </p:nvSpPr>
        <p:spPr>
          <a:xfrm>
            <a:off x="732031" y="5823188"/>
            <a:ext cx="5363969" cy="646331"/>
          </a:xfrm>
          <a:prstGeom prst="rect">
            <a:avLst/>
          </a:prstGeom>
        </p:spPr>
        <p:txBody>
          <a:bodyPr wrap="none">
            <a:spAutoFit/>
          </a:bodyPr>
          <a:lstStyle/>
          <a:p>
            <a:r>
              <a:rPr lang="en-US" dirty="0">
                <a:hlinkClick r:id="rId4"/>
              </a:rPr>
              <a:t>https://en.wikipedia.org/wiki/Rubber_duck_debugging</a:t>
            </a:r>
            <a:endParaRPr lang="en-US" dirty="0"/>
          </a:p>
          <a:p>
            <a:endParaRPr lang="en-US" dirty="0"/>
          </a:p>
        </p:txBody>
      </p:sp>
    </p:spTree>
    <p:extLst>
      <p:ext uri="{BB962C8B-B14F-4D97-AF65-F5344CB8AC3E}">
        <p14:creationId xmlns:p14="http://schemas.microsoft.com/office/powerpoint/2010/main" val="3827152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B731C-8C83-4689-BECF-EE0CF0C5AEF3}"/>
              </a:ext>
            </a:extLst>
          </p:cNvPr>
          <p:cNvSpPr>
            <a:spLocks noGrp="1"/>
          </p:cNvSpPr>
          <p:nvPr>
            <p:ph type="title"/>
          </p:nvPr>
        </p:nvSpPr>
        <p:spPr>
          <a:xfrm>
            <a:off x="838200" y="998870"/>
            <a:ext cx="10515600" cy="691820"/>
          </a:xfrm>
        </p:spPr>
        <p:txBody>
          <a:bodyPr/>
          <a:lstStyle/>
          <a:p>
            <a:r>
              <a:rPr lang="en-US" dirty="0">
                <a:cs typeface="Calibri Light"/>
              </a:rPr>
              <a:t>Components of a good class</a:t>
            </a:r>
            <a:endParaRPr lang="en-US" dirty="0"/>
          </a:p>
        </p:txBody>
      </p:sp>
      <p:sp>
        <p:nvSpPr>
          <p:cNvPr id="3" name="Content Placeholder 2">
            <a:extLst>
              <a:ext uri="{FF2B5EF4-FFF2-40B4-BE49-F238E27FC236}">
                <a16:creationId xmlns:a16="http://schemas.microsoft.com/office/drawing/2014/main" id="{AD836B87-E71A-433C-94AC-19BC9FA22FBD}"/>
              </a:ext>
            </a:extLst>
          </p:cNvPr>
          <p:cNvSpPr>
            <a:spLocks noGrp="1"/>
          </p:cNvSpPr>
          <p:nvPr>
            <p:ph idx="1"/>
          </p:nvPr>
        </p:nvSpPr>
        <p:spPr>
          <a:xfrm>
            <a:off x="838200" y="1926772"/>
            <a:ext cx="10515600" cy="2144209"/>
          </a:xfrm>
        </p:spPr>
        <p:txBody>
          <a:bodyPr vert="horz" lIns="91440" tIns="45720" rIns="91440" bIns="45720" rtlCol="0" anchor="t">
            <a:normAutofit/>
          </a:bodyPr>
          <a:lstStyle/>
          <a:p>
            <a:r>
              <a:rPr lang="en-US" dirty="0">
                <a:cs typeface="Calibri"/>
              </a:rPr>
              <a:t>How do you promote a safe classroom environment?</a:t>
            </a:r>
          </a:p>
          <a:p>
            <a:r>
              <a:rPr lang="en-US" dirty="0">
                <a:cs typeface="Calibri"/>
              </a:rPr>
              <a:t>How do you address the variety of backgrounds of participants?</a:t>
            </a:r>
          </a:p>
          <a:p>
            <a:r>
              <a:rPr lang="en-US" dirty="0">
                <a:cs typeface="Calibri"/>
              </a:rPr>
              <a:t>How do you encourage participation? Enable rest?</a:t>
            </a:r>
          </a:p>
          <a:p>
            <a:r>
              <a:rPr lang="en-US" dirty="0">
                <a:cs typeface="Calibri"/>
              </a:rPr>
              <a:t>What behavior fosters growth?</a:t>
            </a:r>
          </a:p>
        </p:txBody>
      </p:sp>
      <p:sp>
        <p:nvSpPr>
          <p:cNvPr id="4" name="TextBox 3">
            <a:extLst>
              <a:ext uri="{FF2B5EF4-FFF2-40B4-BE49-F238E27FC236}">
                <a16:creationId xmlns:a16="http://schemas.microsoft.com/office/drawing/2014/main" id="{D887C6DA-BB58-44EE-A8FD-D95576C3C62F}"/>
              </a:ext>
            </a:extLst>
          </p:cNvPr>
          <p:cNvSpPr txBox="1"/>
          <p:nvPr/>
        </p:nvSpPr>
        <p:spPr>
          <a:xfrm>
            <a:off x="4968816" y="5594230"/>
            <a:ext cx="6136255"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i="1" dirty="0">
                <a:highlight>
                  <a:srgbClr val="FFFF00"/>
                </a:highlight>
              </a:rPr>
              <a:t>Activity</a:t>
            </a:r>
            <a:r>
              <a:rPr lang="en-US" sz="3200" dirty="0"/>
              <a:t>: Think, then write</a:t>
            </a:r>
            <a:endParaRPr lang="en-US" sz="3200" dirty="0">
              <a:cs typeface="Calibri"/>
            </a:endParaRPr>
          </a:p>
        </p:txBody>
      </p:sp>
      <p:sp>
        <p:nvSpPr>
          <p:cNvPr id="5" name="TextBox 4">
            <a:extLst>
              <a:ext uri="{FF2B5EF4-FFF2-40B4-BE49-F238E27FC236}">
                <a16:creationId xmlns:a16="http://schemas.microsoft.com/office/drawing/2014/main" id="{ABADC5BD-9602-4132-9645-BC6CAA7BB7E3}"/>
              </a:ext>
            </a:extLst>
          </p:cNvPr>
          <p:cNvSpPr txBox="1"/>
          <p:nvPr/>
        </p:nvSpPr>
        <p:spPr>
          <a:xfrm>
            <a:off x="3033712" y="80962"/>
            <a:ext cx="500538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will need: paper, pen or pencil</a:t>
            </a:r>
          </a:p>
        </p:txBody>
      </p:sp>
    </p:spTree>
    <p:extLst>
      <p:ext uri="{BB962C8B-B14F-4D97-AF65-F5344CB8AC3E}">
        <p14:creationId xmlns:p14="http://schemas.microsoft.com/office/powerpoint/2010/main" val="2495309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71ED-44B1-4CDB-827F-BF4399D33524}"/>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Data Formats</a:t>
            </a:r>
            <a:endParaRPr lang="en-US" dirty="0">
              <a:solidFill>
                <a:srgbClr val="FFFFFF"/>
              </a:solidFill>
            </a:endParaRPr>
          </a:p>
        </p:txBody>
      </p:sp>
      <p:sp>
        <p:nvSpPr>
          <p:cNvPr id="3" name="Content Placeholder 2">
            <a:extLst>
              <a:ext uri="{FF2B5EF4-FFF2-40B4-BE49-F238E27FC236}">
                <a16:creationId xmlns:a16="http://schemas.microsoft.com/office/drawing/2014/main" id="{E4780D22-D84D-49C5-8B9A-46C69B3CBD29}"/>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strike="sngStrike" dirty="0">
                <a:solidFill>
                  <a:srgbClr val="000000"/>
                </a:solidFill>
                <a:cs typeface="Calibri"/>
              </a:rPr>
              <a:t>What is Data Science?</a:t>
            </a:r>
            <a:endParaRPr lang="en-US" sz="2400" strike="sngStrike" dirty="0">
              <a:cs typeface="Calibri"/>
            </a:endParaRPr>
          </a:p>
          <a:p>
            <a:r>
              <a:rPr lang="en-US" sz="2400" strike="sngStrike" dirty="0">
                <a:solidFill>
                  <a:srgbClr val="000000"/>
                </a:solidFill>
                <a:cs typeface="Calibri"/>
              </a:rPr>
              <a:t>Software tools</a:t>
            </a:r>
            <a:endParaRPr lang="en-US" sz="2400" strike="sngStrike" dirty="0">
              <a:cs typeface="Calibri"/>
            </a:endParaRPr>
          </a:p>
          <a:p>
            <a:r>
              <a:rPr lang="en-US" sz="2400" strike="sngStrike" dirty="0">
                <a:solidFill>
                  <a:srgbClr val="000000"/>
                </a:solidFill>
                <a:cs typeface="Calibri"/>
              </a:rPr>
              <a:t>What are we not covering?</a:t>
            </a:r>
            <a:endParaRPr lang="en-US" sz="2400" strike="sngStrike" dirty="0">
              <a:cs typeface="Calibri"/>
            </a:endParaRPr>
          </a:p>
          <a:p>
            <a:r>
              <a:rPr lang="en-US" sz="2400" dirty="0">
                <a:solidFill>
                  <a:srgbClr val="000000"/>
                </a:solidFill>
                <a:highlight>
                  <a:srgbClr val="FFFF00"/>
                </a:highlight>
                <a:cs typeface="Calibri"/>
              </a:rPr>
              <a:t>Data Formats</a:t>
            </a:r>
            <a:endParaRPr lang="en-US" sz="2400" dirty="0">
              <a:highlight>
                <a:srgbClr val="FFFF00"/>
              </a:highlight>
              <a:cs typeface="Calibri"/>
            </a:endParaRPr>
          </a:p>
          <a:p>
            <a:r>
              <a:rPr lang="en-US" sz="2400" dirty="0">
                <a:solidFill>
                  <a:srgbClr val="000000"/>
                </a:solidFill>
                <a:cs typeface="Calibri"/>
              </a:rPr>
              <a:t>Soft skills</a:t>
            </a:r>
            <a:endParaRPr lang="en-US" sz="2400" dirty="0">
              <a:cs typeface="Calibri"/>
            </a:endParaRPr>
          </a:p>
          <a:p>
            <a:r>
              <a:rPr lang="en-US" sz="2400" dirty="0">
                <a:solidFill>
                  <a:srgbClr val="000000"/>
                </a:solidFill>
                <a:cs typeface="Calibri"/>
              </a:rPr>
              <a:t>Homework</a:t>
            </a:r>
            <a:endParaRPr lang="en-US" sz="2400" dirty="0">
              <a:cs typeface="Calibri"/>
            </a:endParaRPr>
          </a:p>
        </p:txBody>
      </p:sp>
    </p:spTree>
    <p:extLst>
      <p:ext uri="{BB962C8B-B14F-4D97-AF65-F5344CB8AC3E}">
        <p14:creationId xmlns:p14="http://schemas.microsoft.com/office/powerpoint/2010/main" val="2732255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We will discuss: data formats</a:t>
            </a:r>
            <a:endParaRPr lang="en-US" dirty="0"/>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Examples of data formats</a:t>
            </a:r>
          </a:p>
          <a:p>
            <a:endParaRPr lang="en-US" dirty="0">
              <a:cs typeface="Calibri"/>
            </a:endParaRPr>
          </a:p>
          <a:p>
            <a:r>
              <a:rPr lang="en-US" dirty="0">
                <a:cs typeface="Calibri"/>
              </a:rPr>
              <a:t>CSV</a:t>
            </a:r>
            <a:endParaRPr lang="en-US" dirty="0"/>
          </a:p>
          <a:p>
            <a:pPr lvl="1"/>
            <a:r>
              <a:rPr lang="en-US" dirty="0">
                <a:cs typeface="Calibri"/>
              </a:rPr>
              <a:t>Excel</a:t>
            </a:r>
          </a:p>
          <a:p>
            <a:r>
              <a:rPr lang="en-US" dirty="0">
                <a:cs typeface="Calibri"/>
              </a:rPr>
              <a:t>JSON</a:t>
            </a:r>
          </a:p>
          <a:p>
            <a:r>
              <a:rPr lang="en-US" dirty="0">
                <a:cs typeface="Calibri"/>
              </a:rPr>
              <a:t>XML</a:t>
            </a:r>
          </a:p>
          <a:p>
            <a:r>
              <a:rPr lang="en-US" dirty="0">
                <a:cs typeface="Calibri"/>
              </a:rPr>
              <a:t>Unstructured text (i.e. txt)</a:t>
            </a:r>
          </a:p>
          <a:p>
            <a:r>
              <a:rPr lang="en-US" dirty="0">
                <a:cs typeface="Calibri"/>
              </a:rPr>
              <a:t>Images (i.e. </a:t>
            </a:r>
            <a:r>
              <a:rPr lang="en-US" dirty="0" err="1">
                <a:cs typeface="Calibri"/>
              </a:rPr>
              <a:t>png</a:t>
            </a:r>
            <a:r>
              <a:rPr lang="en-US" dirty="0">
                <a:cs typeface="Calibri"/>
              </a:rPr>
              <a:t>, jpg, bmp, </a:t>
            </a:r>
            <a:r>
              <a:rPr lang="en-US" dirty="0" err="1">
                <a:cs typeface="Calibri"/>
              </a:rPr>
              <a:t>svg</a:t>
            </a:r>
            <a:r>
              <a:rPr lang="en-US" dirty="0">
                <a:cs typeface="Calibri"/>
              </a:rPr>
              <a:t>)</a:t>
            </a:r>
          </a:p>
          <a:p>
            <a:r>
              <a:rPr lang="en-US" dirty="0">
                <a:cs typeface="Calibri"/>
              </a:rPr>
              <a:t>Sound (i.e. mp3, wav)</a:t>
            </a:r>
          </a:p>
          <a:p>
            <a:r>
              <a:rPr lang="en-US" dirty="0">
                <a:cs typeface="Calibri"/>
              </a:rPr>
              <a:t>Images + sound: video</a:t>
            </a:r>
          </a:p>
        </p:txBody>
      </p:sp>
      <p:sp>
        <p:nvSpPr>
          <p:cNvPr id="5" name="Right Brace 4">
            <a:extLst>
              <a:ext uri="{FF2B5EF4-FFF2-40B4-BE49-F238E27FC236}">
                <a16:creationId xmlns:a16="http://schemas.microsoft.com/office/drawing/2014/main" id="{730BB0B3-3D84-4A2A-81D1-58F447139E85}"/>
              </a:ext>
            </a:extLst>
          </p:cNvPr>
          <p:cNvSpPr/>
          <p:nvPr/>
        </p:nvSpPr>
        <p:spPr>
          <a:xfrm>
            <a:off x="4781824" y="2605178"/>
            <a:ext cx="457372" cy="210772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EDFD273-63E1-4A34-B3D1-E0B236FDC808}"/>
              </a:ext>
            </a:extLst>
          </p:cNvPr>
          <p:cNvSpPr txBox="1"/>
          <p:nvPr/>
        </p:nvSpPr>
        <p:spPr>
          <a:xfrm>
            <a:off x="5357005" y="3437625"/>
            <a:ext cx="172240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Plain text</a:t>
            </a:r>
            <a:endParaRPr lang="en-US" dirty="0"/>
          </a:p>
        </p:txBody>
      </p:sp>
    </p:spTree>
    <p:extLst>
      <p:ext uri="{BB962C8B-B14F-4D97-AF65-F5344CB8AC3E}">
        <p14:creationId xmlns:p14="http://schemas.microsoft.com/office/powerpoint/2010/main" val="1244777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0837-2912-4BCE-B8C3-1E3F485FD446}"/>
              </a:ext>
            </a:extLst>
          </p:cNvPr>
          <p:cNvSpPr>
            <a:spLocks noGrp="1"/>
          </p:cNvSpPr>
          <p:nvPr>
            <p:ph type="title"/>
          </p:nvPr>
        </p:nvSpPr>
        <p:spPr/>
        <p:txBody>
          <a:bodyPr/>
          <a:lstStyle/>
          <a:p>
            <a:r>
              <a:rPr lang="en-US" dirty="0">
                <a:cs typeface="Calibri Light"/>
              </a:rPr>
              <a:t>Data formats</a:t>
            </a:r>
            <a:endParaRPr lang="en-US" dirty="0"/>
          </a:p>
        </p:txBody>
      </p:sp>
      <p:sp>
        <p:nvSpPr>
          <p:cNvPr id="3" name="Content Placeholder 2">
            <a:extLst>
              <a:ext uri="{FF2B5EF4-FFF2-40B4-BE49-F238E27FC236}">
                <a16:creationId xmlns:a16="http://schemas.microsoft.com/office/drawing/2014/main" id="{00BE4C77-0A73-49B2-81D1-823AF169CCC4}"/>
              </a:ext>
            </a:extLst>
          </p:cNvPr>
          <p:cNvSpPr>
            <a:spLocks noGrp="1"/>
          </p:cNvSpPr>
          <p:nvPr>
            <p:ph idx="1"/>
          </p:nvPr>
        </p:nvSpPr>
        <p:spPr>
          <a:xfrm>
            <a:off x="838200" y="1825625"/>
            <a:ext cx="3499450" cy="4351338"/>
          </a:xfrm>
        </p:spPr>
        <p:txBody>
          <a:bodyPr vert="horz" lIns="91440" tIns="45720" rIns="91440" bIns="45720" rtlCol="0" anchor="t">
            <a:normAutofit/>
          </a:bodyPr>
          <a:lstStyle/>
          <a:p>
            <a:r>
              <a:rPr lang="en-US" dirty="0">
                <a:cs typeface="Calibri"/>
                <a:hlinkClick r:id="rId3"/>
              </a:rPr>
              <a:t>CSV</a:t>
            </a:r>
          </a:p>
          <a:p>
            <a:r>
              <a:rPr lang="en-US" dirty="0">
                <a:cs typeface="Calibri"/>
                <a:hlinkClick r:id="rId4"/>
              </a:rPr>
              <a:t>JSON</a:t>
            </a:r>
          </a:p>
          <a:p>
            <a:r>
              <a:rPr lang="en-US" dirty="0">
                <a:cs typeface="Calibri"/>
                <a:hlinkClick r:id="rId5"/>
              </a:rPr>
              <a:t>XML</a:t>
            </a:r>
            <a:endParaRPr lang="en-US">
              <a:cs typeface="Calibri"/>
              <a:hlinkClick r:id="rId5"/>
            </a:endParaRPr>
          </a:p>
          <a:p>
            <a:r>
              <a:rPr lang="en-US" dirty="0">
                <a:solidFill>
                  <a:schemeClr val="accent3"/>
                </a:solidFill>
                <a:cs typeface="Calibri"/>
                <a:hlinkClick r:id="rId6"/>
              </a:rPr>
              <a:t>Excel</a:t>
            </a:r>
            <a:endParaRPr lang="en-US" dirty="0">
              <a:solidFill>
                <a:schemeClr val="accent3"/>
              </a:solidFill>
              <a:cs typeface="Calibri"/>
            </a:endParaRPr>
          </a:p>
          <a:p>
            <a:r>
              <a:rPr lang="en-US" dirty="0">
                <a:solidFill>
                  <a:schemeClr val="accent3"/>
                </a:solidFill>
                <a:cs typeface="Calibri"/>
              </a:rPr>
              <a:t>Unstructured text</a:t>
            </a:r>
          </a:p>
          <a:p>
            <a:r>
              <a:rPr lang="en-US" dirty="0">
                <a:solidFill>
                  <a:schemeClr val="accent3"/>
                </a:solidFill>
                <a:cs typeface="Calibri"/>
              </a:rPr>
              <a:t>Images</a:t>
            </a:r>
            <a:endParaRPr lang="en-US" dirty="0">
              <a:solidFill>
                <a:schemeClr val="accent3"/>
              </a:solidFill>
            </a:endParaRPr>
          </a:p>
          <a:p>
            <a:r>
              <a:rPr lang="en-US" dirty="0">
                <a:solidFill>
                  <a:schemeClr val="accent3"/>
                </a:solidFill>
                <a:cs typeface="Calibri"/>
              </a:rPr>
              <a:t>Sound</a:t>
            </a:r>
          </a:p>
          <a:p>
            <a:r>
              <a:rPr lang="en-US" dirty="0">
                <a:solidFill>
                  <a:schemeClr val="accent3"/>
                </a:solidFill>
                <a:cs typeface="Calibri"/>
              </a:rPr>
              <a:t>Video</a:t>
            </a:r>
          </a:p>
        </p:txBody>
      </p:sp>
      <p:sp>
        <p:nvSpPr>
          <p:cNvPr id="4" name="Right Brace 3">
            <a:extLst>
              <a:ext uri="{FF2B5EF4-FFF2-40B4-BE49-F238E27FC236}">
                <a16:creationId xmlns:a16="http://schemas.microsoft.com/office/drawing/2014/main" id="{A4B7E66A-2E9D-487E-BFA8-F7E8DB1B1709}"/>
              </a:ext>
            </a:extLst>
          </p:cNvPr>
          <p:cNvSpPr/>
          <p:nvPr/>
        </p:nvSpPr>
        <p:spPr>
          <a:xfrm>
            <a:off x="2265786" y="1857555"/>
            <a:ext cx="457372" cy="136009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F2761F8E-36E4-4150-BE56-9CAD97BBA157}"/>
              </a:ext>
            </a:extLst>
          </p:cNvPr>
          <p:cNvSpPr txBox="1"/>
          <p:nvPr/>
        </p:nvSpPr>
        <p:spPr>
          <a:xfrm>
            <a:off x="3257910" y="1697965"/>
            <a:ext cx="8005312"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Plain text</a:t>
            </a:r>
            <a:endParaRPr lang="en-US" sz="2400" dirty="0">
              <a:cs typeface="Calibri"/>
            </a:endParaRPr>
          </a:p>
          <a:p>
            <a:r>
              <a:rPr lang="en-US" sz="2400" dirty="0">
                <a:cs typeface="Calibri"/>
              </a:rPr>
              <a:t>Platform independent</a:t>
            </a:r>
          </a:p>
          <a:p>
            <a:r>
              <a:rPr lang="en-US" sz="2400" dirty="0">
                <a:cs typeface="Calibri"/>
              </a:rPr>
              <a:t>Not tied to specific software</a:t>
            </a:r>
          </a:p>
          <a:p>
            <a:endParaRPr lang="en-US" sz="2400" dirty="0">
              <a:cs typeface="Calibri"/>
            </a:endParaRPr>
          </a:p>
          <a:p>
            <a:r>
              <a:rPr lang="en-US" sz="2400" dirty="0">
                <a:cs typeface="Calibri"/>
              </a:rPr>
              <a:t>--&gt; Recommended data formats by the Library of Congress</a:t>
            </a:r>
          </a:p>
          <a:p>
            <a:r>
              <a:rPr lang="en-US" sz="2400" dirty="0">
                <a:cs typeface="Calibri"/>
              </a:rPr>
              <a:t>See </a:t>
            </a:r>
            <a:r>
              <a:rPr lang="en-US" sz="2400" dirty="0">
                <a:cs typeface="Calibri"/>
                <a:hlinkClick r:id="rId7"/>
              </a:rPr>
              <a:t>http://www.loc.gov/preservation/resources/rfs/data.html</a:t>
            </a:r>
            <a:endParaRPr lang="en-US" dirty="0">
              <a:hlinkClick r:id="rId7"/>
            </a:endParaRPr>
          </a:p>
        </p:txBody>
      </p:sp>
    </p:spTree>
    <p:extLst>
      <p:ext uri="{BB962C8B-B14F-4D97-AF65-F5344CB8AC3E}">
        <p14:creationId xmlns:p14="http://schemas.microsoft.com/office/powerpoint/2010/main" val="506731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98D0F-8AE9-43D0-92D8-ECD76F62CD4F}"/>
              </a:ext>
            </a:extLst>
          </p:cNvPr>
          <p:cNvSpPr>
            <a:spLocks noGrp="1"/>
          </p:cNvSpPr>
          <p:nvPr>
            <p:ph type="body" idx="1"/>
          </p:nvPr>
        </p:nvSpPr>
        <p:spPr>
          <a:xfrm>
            <a:off x="839788" y="847277"/>
            <a:ext cx="5157787" cy="1657798"/>
          </a:xfrm>
        </p:spPr>
        <p:txBody>
          <a:bodyPr vert="horz" lIns="91440" tIns="45720" rIns="91440" bIns="45720" rtlCol="0" anchor="t">
            <a:normAutofit/>
          </a:bodyPr>
          <a:lstStyle/>
          <a:p>
            <a:r>
              <a:rPr lang="en-US" sz="3600" b="0" dirty="0">
                <a:cs typeface="Calibri"/>
              </a:rPr>
              <a:t>unstructured text </a:t>
            </a:r>
            <a:endParaRPr lang="en-US" dirty="0"/>
          </a:p>
        </p:txBody>
      </p:sp>
      <p:sp>
        <p:nvSpPr>
          <p:cNvPr id="4" name="Content Placeholder 3">
            <a:extLst>
              <a:ext uri="{FF2B5EF4-FFF2-40B4-BE49-F238E27FC236}">
                <a16:creationId xmlns:a16="http://schemas.microsoft.com/office/drawing/2014/main" id="{1F94BDB8-88E7-4368-94D2-4692847D0EA5}"/>
              </a:ext>
            </a:extLst>
          </p:cNvPr>
          <p:cNvSpPr>
            <a:spLocks noGrp="1"/>
          </p:cNvSpPr>
          <p:nvPr>
            <p:ph sz="half" idx="2"/>
          </p:nvPr>
        </p:nvSpPr>
        <p:spPr>
          <a:xfrm>
            <a:off x="839788" y="2505075"/>
            <a:ext cx="5502843" cy="3684588"/>
          </a:xfrm>
        </p:spPr>
        <p:txBody>
          <a:bodyPr vert="horz" lIns="91440" tIns="45720" rIns="91440" bIns="45720" rtlCol="0" anchor="t">
            <a:normAutofit/>
          </a:bodyPr>
          <a:lstStyle/>
          <a:p>
            <a:r>
              <a:rPr lang="en-US" dirty="0">
                <a:cs typeface="Calibri"/>
                <a:hlinkClick r:id="rId2"/>
              </a:rPr>
              <a:t>LDA</a:t>
            </a:r>
            <a:r>
              <a:rPr lang="en-US" dirty="0">
                <a:cs typeface="Calibri"/>
              </a:rPr>
              <a:t> - topic modeling</a:t>
            </a:r>
            <a:endParaRPr lang="en-US" dirty="0">
              <a:cs typeface="Calibri"/>
              <a:hlinkClick r:id="rId2"/>
            </a:endParaRPr>
          </a:p>
          <a:p>
            <a:r>
              <a:rPr lang="en-US" dirty="0">
                <a:cs typeface="Calibri"/>
                <a:hlinkClick r:id="rId3"/>
              </a:rPr>
              <a:t>TF-IDF</a:t>
            </a:r>
            <a:r>
              <a:rPr lang="en-US" dirty="0">
                <a:cs typeface="Calibri"/>
              </a:rPr>
              <a:t> - document summarization</a:t>
            </a:r>
          </a:p>
          <a:p>
            <a:r>
              <a:rPr lang="en-US" dirty="0">
                <a:cs typeface="Calibri"/>
                <a:hlinkClick r:id="rId4"/>
              </a:rPr>
              <a:t>word2vec</a:t>
            </a:r>
            <a:r>
              <a:rPr lang="en-US" dirty="0">
                <a:cs typeface="Calibri"/>
              </a:rPr>
              <a:t> - word meaning</a:t>
            </a:r>
          </a:p>
        </p:txBody>
      </p:sp>
      <p:sp>
        <p:nvSpPr>
          <p:cNvPr id="5" name="Text Placeholder 4">
            <a:extLst>
              <a:ext uri="{FF2B5EF4-FFF2-40B4-BE49-F238E27FC236}">
                <a16:creationId xmlns:a16="http://schemas.microsoft.com/office/drawing/2014/main" id="{97AA1022-1668-408B-9507-7FC583A88D37}"/>
              </a:ext>
            </a:extLst>
          </p:cNvPr>
          <p:cNvSpPr>
            <a:spLocks noGrp="1"/>
          </p:cNvSpPr>
          <p:nvPr>
            <p:ph type="body" sz="quarter" idx="3"/>
          </p:nvPr>
        </p:nvSpPr>
        <p:spPr>
          <a:xfrm>
            <a:off x="6186577" y="847277"/>
            <a:ext cx="5168811" cy="1140214"/>
          </a:xfrm>
        </p:spPr>
        <p:txBody>
          <a:bodyPr>
            <a:normAutofit/>
          </a:bodyPr>
          <a:lstStyle/>
          <a:p>
            <a:r>
              <a:rPr lang="en-US" sz="3600" b="0" dirty="0">
                <a:cs typeface="Calibri"/>
              </a:rPr>
              <a:t>image, sound, video</a:t>
            </a:r>
          </a:p>
          <a:p>
            <a:endParaRPr lang="en-US" sz="3600" b="0" dirty="0">
              <a:cs typeface="Calibri"/>
            </a:endParaRPr>
          </a:p>
        </p:txBody>
      </p:sp>
      <p:sp>
        <p:nvSpPr>
          <p:cNvPr id="6" name="Content Placeholder 5">
            <a:extLst>
              <a:ext uri="{FF2B5EF4-FFF2-40B4-BE49-F238E27FC236}">
                <a16:creationId xmlns:a16="http://schemas.microsoft.com/office/drawing/2014/main" id="{E94D9AC5-5903-45A3-8150-DD27E0AB7D63}"/>
              </a:ext>
            </a:extLst>
          </p:cNvPr>
          <p:cNvSpPr>
            <a:spLocks noGrp="1"/>
          </p:cNvSpPr>
          <p:nvPr>
            <p:ph sz="quarter" idx="4"/>
          </p:nvPr>
        </p:nvSpPr>
        <p:spPr/>
        <p:txBody>
          <a:bodyPr vert="horz" lIns="91440" tIns="45720" rIns="91440" bIns="45720" rtlCol="0" anchor="t">
            <a:normAutofit/>
          </a:bodyPr>
          <a:lstStyle/>
          <a:p>
            <a:r>
              <a:rPr lang="en-US" dirty="0">
                <a:cs typeface="Calibri"/>
                <a:hlinkClick r:id="rId5"/>
              </a:rPr>
              <a:t>OCR</a:t>
            </a:r>
            <a:r>
              <a:rPr lang="en-US" dirty="0">
                <a:cs typeface="Calibri"/>
              </a:rPr>
              <a:t> - image to text</a:t>
            </a:r>
            <a:endParaRPr lang="en-US" dirty="0">
              <a:cs typeface="Calibri"/>
              <a:hlinkClick r:id="rId5"/>
            </a:endParaRPr>
          </a:p>
          <a:p>
            <a:r>
              <a:rPr lang="en-US" dirty="0">
                <a:cs typeface="Calibri"/>
                <a:hlinkClick r:id="rId6"/>
              </a:rPr>
              <a:t>captioning</a:t>
            </a:r>
            <a:r>
              <a:rPr lang="en-US" dirty="0">
                <a:cs typeface="Calibri"/>
              </a:rPr>
              <a:t> - text for image</a:t>
            </a:r>
          </a:p>
          <a:p>
            <a:r>
              <a:rPr lang="en-US" dirty="0">
                <a:cs typeface="Calibri"/>
                <a:hlinkClick r:id="rId7"/>
              </a:rPr>
              <a:t>Object detection</a:t>
            </a:r>
            <a:endParaRPr lang="en-US" dirty="0">
              <a:cs typeface="Calibri"/>
            </a:endParaRPr>
          </a:p>
        </p:txBody>
      </p:sp>
      <p:sp>
        <p:nvSpPr>
          <p:cNvPr id="7" name="TextBox 6">
            <a:extLst>
              <a:ext uri="{FF2B5EF4-FFF2-40B4-BE49-F238E27FC236}">
                <a16:creationId xmlns:a16="http://schemas.microsoft.com/office/drawing/2014/main" id="{50A9FDA1-AFE1-4866-B98F-B7314EE5B692}"/>
              </a:ext>
            </a:extLst>
          </p:cNvPr>
          <p:cNvSpPr txBox="1"/>
          <p:nvPr/>
        </p:nvSpPr>
        <p:spPr>
          <a:xfrm>
            <a:off x="1316967" y="5694871"/>
            <a:ext cx="9744972"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t>Data 601 focus is on numerical data and</a:t>
            </a:r>
            <a:r>
              <a:rPr lang="en-US" sz="2400" b="1" dirty="0">
                <a:cs typeface="Calibri"/>
              </a:rPr>
              <a:t> </a:t>
            </a:r>
            <a:r>
              <a:rPr lang="en-US" sz="2400" b="1" dirty="0">
                <a:cs typeface="Calibri"/>
                <a:hlinkClick r:id="rId8"/>
              </a:rPr>
              <a:t>semi-structured text</a:t>
            </a:r>
            <a:endParaRPr lang="en-US" sz="2400" dirty="0">
              <a:cs typeface="Calibri"/>
            </a:endParaRPr>
          </a:p>
          <a:p>
            <a:pPr algn="ctr"/>
            <a:endParaRPr lang="en-US" sz="2400" dirty="0">
              <a:cs typeface="Calibri"/>
            </a:endParaRPr>
          </a:p>
        </p:txBody>
      </p:sp>
    </p:spTree>
    <p:extLst>
      <p:ext uri="{BB962C8B-B14F-4D97-AF65-F5344CB8AC3E}">
        <p14:creationId xmlns:p14="http://schemas.microsoft.com/office/powerpoint/2010/main" val="3357745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p:txBody>
          <a:bodyPr/>
          <a:lstStyle/>
          <a:p>
            <a:r>
              <a:rPr lang="en-US" dirty="0">
                <a:cs typeface="Calibri Light"/>
              </a:rPr>
              <a:t>Tables: what are they good for?</a:t>
            </a:r>
            <a:endParaRPr lang="en-US" dirty="0"/>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cs typeface="Calibri"/>
              </a:rPr>
              <a:t>How would you represent course grades for Data 601 as a table?</a:t>
            </a:r>
          </a:p>
        </p:txBody>
      </p:sp>
      <p:sp>
        <p:nvSpPr>
          <p:cNvPr id="4" name="TextBox 3">
            <a:extLst>
              <a:ext uri="{FF2B5EF4-FFF2-40B4-BE49-F238E27FC236}">
                <a16:creationId xmlns:a16="http://schemas.microsoft.com/office/drawing/2014/main" id="{B392B75E-7123-45B2-811F-25FA0070ABF9}"/>
              </a:ext>
            </a:extLst>
          </p:cNvPr>
          <p:cNvSpPr txBox="1"/>
          <p:nvPr/>
        </p:nvSpPr>
        <p:spPr>
          <a:xfrm>
            <a:off x="6665343" y="5996796"/>
            <a:ext cx="540301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ighlight>
                  <a:srgbClr val="FFFF00"/>
                </a:highlight>
              </a:rPr>
              <a:t>Activity</a:t>
            </a:r>
            <a:r>
              <a:rPr lang="en-US" dirty="0"/>
              <a:t>: Raise your hand/Write in </a:t>
            </a:r>
            <a:r>
              <a:rPr lang="en-US" dirty="0" err="1"/>
              <a:t>chatbox</a:t>
            </a:r>
            <a:r>
              <a:rPr lang="en-US" dirty="0"/>
              <a:t> if you</a:t>
            </a:r>
            <a:r>
              <a:rPr lang="en-US" dirty="0">
                <a:cs typeface="Calibri"/>
              </a:rPr>
              <a:t> have a suggestion</a:t>
            </a:r>
            <a:endParaRPr lang="en-US" dirty="0"/>
          </a:p>
        </p:txBody>
      </p:sp>
      <p:pic>
        <p:nvPicPr>
          <p:cNvPr id="5" name="Picture 5" descr="A wooden table&#10;&#10;Description generated with very high confidence">
            <a:extLst>
              <a:ext uri="{FF2B5EF4-FFF2-40B4-BE49-F238E27FC236}">
                <a16:creationId xmlns:a16="http://schemas.microsoft.com/office/drawing/2014/main" id="{21BC2B28-47D1-4575-BE4E-4ED6F7A5692A}"/>
              </a:ext>
            </a:extLst>
          </p:cNvPr>
          <p:cNvPicPr>
            <a:picLocks noChangeAspect="1"/>
          </p:cNvPicPr>
          <p:nvPr/>
        </p:nvPicPr>
        <p:blipFill>
          <a:blip r:embed="rId2"/>
          <a:stretch>
            <a:fillRect/>
          </a:stretch>
        </p:blipFill>
        <p:spPr>
          <a:xfrm>
            <a:off x="1647646" y="3134427"/>
            <a:ext cx="5287992" cy="2745751"/>
          </a:xfrm>
          <a:prstGeom prst="rect">
            <a:avLst/>
          </a:prstGeom>
        </p:spPr>
      </p:pic>
      <p:sp>
        <p:nvSpPr>
          <p:cNvPr id="7" name="&quot;Not Allowed&quot; Symbol 6">
            <a:extLst>
              <a:ext uri="{FF2B5EF4-FFF2-40B4-BE49-F238E27FC236}">
                <a16:creationId xmlns:a16="http://schemas.microsoft.com/office/drawing/2014/main" id="{3EE449E8-899A-4763-9155-600A8A213649}"/>
              </a:ext>
            </a:extLst>
          </p:cNvPr>
          <p:cNvSpPr/>
          <p:nvPr/>
        </p:nvSpPr>
        <p:spPr>
          <a:xfrm>
            <a:off x="2260121" y="2820837"/>
            <a:ext cx="4810663" cy="292723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1EDF21DF-FEB0-4C48-BDB9-ACF892DFC878}"/>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question is intentionally underspecified)</a:t>
            </a:r>
          </a:p>
        </p:txBody>
      </p:sp>
    </p:spTree>
    <p:extLst>
      <p:ext uri="{BB962C8B-B14F-4D97-AF65-F5344CB8AC3E}">
        <p14:creationId xmlns:p14="http://schemas.microsoft.com/office/powerpoint/2010/main" val="1968223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8E86-D175-4F24-9010-71D6DAC6037A}"/>
              </a:ext>
            </a:extLst>
          </p:cNvPr>
          <p:cNvSpPr>
            <a:spLocks noGrp="1"/>
          </p:cNvSpPr>
          <p:nvPr>
            <p:ph type="title"/>
          </p:nvPr>
        </p:nvSpPr>
        <p:spPr>
          <a:xfrm>
            <a:off x="838200" y="761367"/>
            <a:ext cx="10515600" cy="1325563"/>
          </a:xfrm>
        </p:spPr>
        <p:txBody>
          <a:bodyPr/>
          <a:lstStyle/>
          <a:p>
            <a:r>
              <a:rPr lang="en-US" dirty="0">
                <a:cs typeface="Calibri Light"/>
              </a:rPr>
              <a:t>Example of a table for course grades</a:t>
            </a:r>
            <a:endParaRPr lang="en-US" dirty="0"/>
          </a:p>
        </p:txBody>
      </p:sp>
      <p:graphicFrame>
        <p:nvGraphicFramePr>
          <p:cNvPr id="4" name="Table 4">
            <a:extLst>
              <a:ext uri="{FF2B5EF4-FFF2-40B4-BE49-F238E27FC236}">
                <a16:creationId xmlns:a16="http://schemas.microsoft.com/office/drawing/2014/main" id="{79A09457-EF23-4ADD-A1BE-BEF049F10632}"/>
              </a:ext>
            </a:extLst>
          </p:cNvPr>
          <p:cNvGraphicFramePr>
            <a:graphicFrameLocks noGrp="1"/>
          </p:cNvGraphicFramePr>
          <p:nvPr>
            <p:ph idx="1"/>
            <p:extLst>
              <p:ext uri="{D42A27DB-BD31-4B8C-83A1-F6EECF244321}">
                <p14:modId xmlns:p14="http://schemas.microsoft.com/office/powerpoint/2010/main" val="2046548172"/>
              </p:ext>
            </p:extLst>
          </p:nvPr>
        </p:nvGraphicFramePr>
        <p:xfrm>
          <a:off x="838200" y="2760153"/>
          <a:ext cx="10515590" cy="1483357"/>
        </p:xfrm>
        <a:graphic>
          <a:graphicData uri="http://schemas.openxmlformats.org/drawingml/2006/table">
            <a:tbl>
              <a:tblPr firstRow="1" bandRow="1">
                <a:tableStyleId>{5C22544A-7EE6-4342-B048-85BDC9FD1C3A}</a:tableStyleId>
              </a:tblPr>
              <a:tblGrid>
                <a:gridCol w="1367689">
                  <a:extLst>
                    <a:ext uri="{9D8B030D-6E8A-4147-A177-3AD203B41FA5}">
                      <a16:colId xmlns:a16="http://schemas.microsoft.com/office/drawing/2014/main" val="794553911"/>
                    </a:ext>
                  </a:extLst>
                </a:gridCol>
                <a:gridCol w="1504461">
                  <a:extLst>
                    <a:ext uri="{9D8B030D-6E8A-4147-A177-3AD203B41FA5}">
                      <a16:colId xmlns:a16="http://schemas.microsoft.com/office/drawing/2014/main" val="548259985"/>
                    </a:ext>
                  </a:extLst>
                </a:gridCol>
                <a:gridCol w="2129692">
                  <a:extLst>
                    <a:ext uri="{9D8B030D-6E8A-4147-A177-3AD203B41FA5}">
                      <a16:colId xmlns:a16="http://schemas.microsoft.com/office/drawing/2014/main" val="1897128067"/>
                    </a:ext>
                  </a:extLst>
                </a:gridCol>
                <a:gridCol w="2286000">
                  <a:extLst>
                    <a:ext uri="{9D8B030D-6E8A-4147-A177-3AD203B41FA5}">
                      <a16:colId xmlns:a16="http://schemas.microsoft.com/office/drawing/2014/main" val="394830137"/>
                    </a:ext>
                  </a:extLst>
                </a:gridCol>
                <a:gridCol w="3227748">
                  <a:extLst>
                    <a:ext uri="{9D8B030D-6E8A-4147-A177-3AD203B41FA5}">
                      <a16:colId xmlns:a16="http://schemas.microsoft.com/office/drawing/2014/main" val="2758541473"/>
                    </a:ext>
                  </a:extLst>
                </a:gridCol>
              </a:tblGrid>
              <a:tr h="370840">
                <a:tc>
                  <a:txBody>
                    <a:bodyPr/>
                    <a:lstStyle/>
                    <a:p>
                      <a:pPr>
                        <a:buNone/>
                      </a:pPr>
                      <a:r>
                        <a:rPr lang="en-US" dirty="0"/>
                        <a:t>Last Name</a:t>
                      </a:r>
                    </a:p>
                  </a:txBody>
                  <a:tcPr/>
                </a:tc>
                <a:tc>
                  <a:txBody>
                    <a:bodyPr/>
                    <a:lstStyle/>
                    <a:p>
                      <a:pPr>
                        <a:buNone/>
                      </a:pPr>
                      <a:r>
                        <a:rPr lang="en-US" dirty="0"/>
                        <a:t>First Name</a:t>
                      </a:r>
                    </a:p>
                  </a:txBody>
                  <a:tcPr/>
                </a:tc>
                <a:tc>
                  <a:txBody>
                    <a:bodyPr/>
                    <a:lstStyle/>
                    <a:p>
                      <a:pPr>
                        <a:buNone/>
                      </a:pPr>
                      <a:r>
                        <a:rPr lang="en-US" dirty="0"/>
                        <a:t>Homework 1 grade</a:t>
                      </a:r>
                    </a:p>
                  </a:txBody>
                  <a:tcPr/>
                </a:tc>
                <a:tc>
                  <a:txBody>
                    <a:bodyPr/>
                    <a:lstStyle/>
                    <a:p>
                      <a:pPr>
                        <a:buNone/>
                      </a:pPr>
                      <a:r>
                        <a:rPr lang="en-US" dirty="0"/>
                        <a:t>Homework 2 grade</a:t>
                      </a:r>
                    </a:p>
                  </a:txBody>
                  <a:tcPr/>
                </a:tc>
                <a:tc>
                  <a:txBody>
                    <a:bodyPr/>
                    <a:lstStyle/>
                    <a:p>
                      <a:pPr>
                        <a:buNone/>
                      </a:pPr>
                      <a:r>
                        <a:rPr lang="en-US" dirty="0"/>
                        <a:t>Exam grade</a:t>
                      </a:r>
                    </a:p>
                  </a:txBody>
                  <a:tcPr/>
                </a:tc>
                <a:extLst>
                  <a:ext uri="{0D108BD9-81ED-4DB2-BD59-A6C34878D82A}">
                    <a16:rowId xmlns:a16="http://schemas.microsoft.com/office/drawing/2014/main" val="1996062273"/>
                  </a:ext>
                </a:extLst>
              </a:tr>
              <a:tr h="370840">
                <a:tc>
                  <a:txBody>
                    <a:bodyPr/>
                    <a:lstStyle/>
                    <a:p>
                      <a:pPr>
                        <a:buNone/>
                      </a:pPr>
                      <a:r>
                        <a:rPr lang="en-US" dirty="0" err="1"/>
                        <a:t>rgiasg</a:t>
                      </a:r>
                    </a:p>
                  </a:txBody>
                  <a:tcPr/>
                </a:tc>
                <a:tc>
                  <a:txBody>
                    <a:bodyPr/>
                    <a:lstStyle/>
                    <a:p>
                      <a:pPr>
                        <a:buNone/>
                      </a:pPr>
                      <a:r>
                        <a:rPr lang="en-US" dirty="0" err="1"/>
                        <a:t>igmign</a:t>
                      </a:r>
                    </a:p>
                  </a:txBody>
                  <a:tcPr/>
                </a:tc>
                <a:tc>
                  <a:txBody>
                    <a:bodyPr/>
                    <a:lstStyle/>
                    <a:p>
                      <a:pPr>
                        <a:buNone/>
                      </a:pPr>
                      <a:r>
                        <a:rPr lang="en-US" dirty="0"/>
                        <a:t>79</a:t>
                      </a:r>
                    </a:p>
                  </a:txBody>
                  <a:tcPr/>
                </a:tc>
                <a:tc>
                  <a:txBody>
                    <a:bodyPr/>
                    <a:lstStyle/>
                    <a:p>
                      <a:pPr>
                        <a:buNone/>
                      </a:pPr>
                      <a:r>
                        <a:rPr lang="en-US" dirty="0"/>
                        <a:t>84</a:t>
                      </a:r>
                    </a:p>
                  </a:txBody>
                  <a:tcPr/>
                </a:tc>
                <a:tc>
                  <a:txBody>
                    <a:bodyPr/>
                    <a:lstStyle/>
                    <a:p>
                      <a:pPr>
                        <a:buNone/>
                      </a:pPr>
                      <a:r>
                        <a:rPr lang="en-US" dirty="0"/>
                        <a:t>92</a:t>
                      </a:r>
                    </a:p>
                  </a:txBody>
                  <a:tcPr/>
                </a:tc>
                <a:extLst>
                  <a:ext uri="{0D108BD9-81ED-4DB2-BD59-A6C34878D82A}">
                    <a16:rowId xmlns:a16="http://schemas.microsoft.com/office/drawing/2014/main" val="2121099833"/>
                  </a:ext>
                </a:extLst>
              </a:tr>
              <a:tr h="370839">
                <a:tc>
                  <a:txBody>
                    <a:bodyPr/>
                    <a:lstStyle/>
                    <a:p>
                      <a:pPr lvl="0">
                        <a:buNone/>
                      </a:pPr>
                      <a:r>
                        <a:rPr lang="en-US" dirty="0" err="1"/>
                        <a:t>qgimzf</a:t>
                      </a:r>
                    </a:p>
                  </a:txBody>
                  <a:tcPr/>
                </a:tc>
                <a:tc>
                  <a:txBody>
                    <a:bodyPr/>
                    <a:lstStyle/>
                    <a:p>
                      <a:pPr lvl="0">
                        <a:buNone/>
                      </a:pPr>
                      <a:r>
                        <a:rPr lang="en-US" dirty="0" err="1"/>
                        <a:t>gvdvig</a:t>
                      </a:r>
                    </a:p>
                  </a:txBody>
                  <a:tcPr/>
                </a:tc>
                <a:tc>
                  <a:txBody>
                    <a:bodyPr/>
                    <a:lstStyle/>
                    <a:p>
                      <a:pPr lvl="0">
                        <a:buNone/>
                      </a:pPr>
                      <a:r>
                        <a:rPr lang="en-US" dirty="0"/>
                        <a:t>73</a:t>
                      </a:r>
                    </a:p>
                  </a:txBody>
                  <a:tcPr/>
                </a:tc>
                <a:tc>
                  <a:txBody>
                    <a:bodyPr/>
                    <a:lstStyle/>
                    <a:p>
                      <a:pPr lvl="0">
                        <a:buNone/>
                      </a:pPr>
                      <a:r>
                        <a:rPr lang="en-US" dirty="0"/>
                        <a:t>86</a:t>
                      </a:r>
                    </a:p>
                  </a:txBody>
                  <a:tcPr/>
                </a:tc>
                <a:tc>
                  <a:txBody>
                    <a:bodyPr/>
                    <a:lstStyle/>
                    <a:p>
                      <a:pPr lvl="0">
                        <a:buNone/>
                      </a:pPr>
                      <a:r>
                        <a:rPr lang="en-US" dirty="0"/>
                        <a:t>96</a:t>
                      </a:r>
                    </a:p>
                  </a:txBody>
                  <a:tcPr/>
                </a:tc>
                <a:extLst>
                  <a:ext uri="{0D108BD9-81ED-4DB2-BD59-A6C34878D82A}">
                    <a16:rowId xmlns:a16="http://schemas.microsoft.com/office/drawing/2014/main" val="1887623801"/>
                  </a:ext>
                </a:extLst>
              </a:tr>
              <a:tr h="370838">
                <a:tc>
                  <a:txBody>
                    <a:bodyPr/>
                    <a:lstStyle/>
                    <a:p>
                      <a:pPr lvl="0">
                        <a:buNone/>
                      </a:pPr>
                      <a:r>
                        <a:rPr lang="en-US" dirty="0" err="1"/>
                        <a:t>asgmi</a:t>
                      </a:r>
                    </a:p>
                  </a:txBody>
                  <a:tcPr/>
                </a:tc>
                <a:tc>
                  <a:txBody>
                    <a:bodyPr/>
                    <a:lstStyle/>
                    <a:p>
                      <a:pPr lvl="0">
                        <a:buNone/>
                      </a:pPr>
                      <a:r>
                        <a:rPr lang="en-US" dirty="0" err="1"/>
                        <a:t>ybgngfj</a:t>
                      </a:r>
                    </a:p>
                  </a:txBody>
                  <a:tcPr/>
                </a:tc>
                <a:tc>
                  <a:txBody>
                    <a:bodyPr/>
                    <a:lstStyle/>
                    <a:p>
                      <a:pPr lvl="0">
                        <a:buNone/>
                      </a:pPr>
                      <a:r>
                        <a:rPr lang="en-US" dirty="0"/>
                        <a:t>58</a:t>
                      </a:r>
                    </a:p>
                  </a:txBody>
                  <a:tcPr/>
                </a:tc>
                <a:tc>
                  <a:txBody>
                    <a:bodyPr/>
                    <a:lstStyle/>
                    <a:p>
                      <a:pPr lvl="0">
                        <a:buNone/>
                      </a:pPr>
                      <a:r>
                        <a:rPr lang="en-US" dirty="0"/>
                        <a:t>42</a:t>
                      </a:r>
                    </a:p>
                  </a:txBody>
                  <a:tcPr/>
                </a:tc>
                <a:tc>
                  <a:txBody>
                    <a:bodyPr/>
                    <a:lstStyle/>
                    <a:p>
                      <a:pPr lvl="0">
                        <a:buNone/>
                      </a:pPr>
                      <a:r>
                        <a:rPr lang="en-US" dirty="0"/>
                        <a:t>71</a:t>
                      </a:r>
                    </a:p>
                  </a:txBody>
                  <a:tcPr/>
                </a:tc>
                <a:extLst>
                  <a:ext uri="{0D108BD9-81ED-4DB2-BD59-A6C34878D82A}">
                    <a16:rowId xmlns:a16="http://schemas.microsoft.com/office/drawing/2014/main" val="961490900"/>
                  </a:ext>
                </a:extLst>
              </a:tr>
            </a:tbl>
          </a:graphicData>
        </a:graphic>
      </p:graphicFrame>
    </p:spTree>
    <p:extLst>
      <p:ext uri="{BB962C8B-B14F-4D97-AF65-F5344CB8AC3E}">
        <p14:creationId xmlns:p14="http://schemas.microsoft.com/office/powerpoint/2010/main" val="404273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36F2-BB18-40B6-93FE-891393714E3B}"/>
              </a:ext>
            </a:extLst>
          </p:cNvPr>
          <p:cNvSpPr>
            <a:spLocks noGrp="1"/>
          </p:cNvSpPr>
          <p:nvPr>
            <p:ph type="title"/>
          </p:nvPr>
        </p:nvSpPr>
        <p:spPr>
          <a:xfrm>
            <a:off x="838200" y="807087"/>
            <a:ext cx="10515600" cy="1325563"/>
          </a:xfrm>
        </p:spPr>
        <p:txBody>
          <a:bodyPr/>
          <a:lstStyle/>
          <a:p>
            <a:r>
              <a:rPr lang="en-US" dirty="0">
                <a:cs typeface="Calibri Light"/>
              </a:rPr>
              <a:t>Tables: what are they good for?</a:t>
            </a:r>
            <a:endParaRPr lang="en-US" dirty="0"/>
          </a:p>
        </p:txBody>
      </p:sp>
      <p:sp>
        <p:nvSpPr>
          <p:cNvPr id="3" name="Content Placeholder 2">
            <a:extLst>
              <a:ext uri="{FF2B5EF4-FFF2-40B4-BE49-F238E27FC236}">
                <a16:creationId xmlns:a16="http://schemas.microsoft.com/office/drawing/2014/main" id="{D4B812DF-A481-4E53-96B2-29E3C7CAD6CC}"/>
              </a:ext>
            </a:extLst>
          </p:cNvPr>
          <p:cNvSpPr>
            <a:spLocks noGrp="1"/>
          </p:cNvSpPr>
          <p:nvPr>
            <p:ph idx="1"/>
          </p:nvPr>
        </p:nvSpPr>
        <p:spPr>
          <a:xfrm>
            <a:off x="838200" y="2392679"/>
            <a:ext cx="10515600" cy="3784283"/>
          </a:xfrm>
        </p:spPr>
        <p:txBody>
          <a:bodyPr vert="horz" lIns="91440" tIns="45720" rIns="91440" bIns="45720" rtlCol="0" anchor="t">
            <a:normAutofit/>
          </a:bodyPr>
          <a:lstStyle/>
          <a:p>
            <a:endParaRPr lang="en-US" dirty="0">
              <a:cs typeface="Calibri"/>
            </a:endParaRPr>
          </a:p>
          <a:p>
            <a:r>
              <a:rPr lang="en-US" dirty="0">
                <a:cs typeface="Calibri"/>
              </a:rPr>
              <a:t>How would you represent a </a:t>
            </a:r>
            <a:r>
              <a:rPr lang="en-US" dirty="0">
                <a:cs typeface="Calibri"/>
                <a:hlinkClick r:id="rId2"/>
              </a:rPr>
              <a:t>corpus</a:t>
            </a:r>
            <a:r>
              <a:rPr lang="en-US" dirty="0">
                <a:cs typeface="Calibri"/>
              </a:rPr>
              <a:t> of emails?</a:t>
            </a:r>
            <a:endParaRPr lang="en-US" dirty="0"/>
          </a:p>
        </p:txBody>
      </p:sp>
      <p:sp>
        <p:nvSpPr>
          <p:cNvPr id="5" name="TextBox 4">
            <a:extLst>
              <a:ext uri="{FF2B5EF4-FFF2-40B4-BE49-F238E27FC236}">
                <a16:creationId xmlns:a16="http://schemas.microsoft.com/office/drawing/2014/main" id="{C7A6D00F-769A-4268-9AF8-6B766CD8D8E4}"/>
              </a:ext>
            </a:extLst>
          </p:cNvPr>
          <p:cNvSpPr txBox="1"/>
          <p:nvPr/>
        </p:nvSpPr>
        <p:spPr>
          <a:xfrm>
            <a:off x="5486401" y="5996796"/>
            <a:ext cx="658195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highlight>
                  <a:srgbClr val="FFFF00"/>
                </a:highlight>
              </a:rPr>
              <a:t>Activity</a:t>
            </a:r>
            <a:r>
              <a:rPr lang="en-US" dirty="0"/>
              <a:t>: Raise your hand/Write in </a:t>
            </a:r>
            <a:r>
              <a:rPr lang="en-US" dirty="0" err="1"/>
              <a:t>chatbox</a:t>
            </a:r>
            <a:r>
              <a:rPr lang="en-US" dirty="0"/>
              <a:t> if you</a:t>
            </a:r>
            <a:r>
              <a:rPr lang="en-US" dirty="0">
                <a:cs typeface="Calibri"/>
              </a:rPr>
              <a:t> have a suggestion</a:t>
            </a:r>
            <a:endParaRPr lang="en-US" dirty="0"/>
          </a:p>
        </p:txBody>
      </p:sp>
      <p:sp>
        <p:nvSpPr>
          <p:cNvPr id="4" name="TextBox 3">
            <a:extLst>
              <a:ext uri="{FF2B5EF4-FFF2-40B4-BE49-F238E27FC236}">
                <a16:creationId xmlns:a16="http://schemas.microsoft.com/office/drawing/2014/main" id="{D9B10AE5-6BC2-4337-A78A-99001EF98B75}"/>
              </a:ext>
            </a:extLst>
          </p:cNvPr>
          <p:cNvSpPr txBox="1"/>
          <p:nvPr/>
        </p:nvSpPr>
        <p:spPr>
          <a:xfrm>
            <a:off x="9325154" y="3236343"/>
            <a:ext cx="2743200"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question is intentionally underspecified)</a:t>
            </a:r>
          </a:p>
        </p:txBody>
      </p:sp>
    </p:spTree>
    <p:extLst>
      <p:ext uri="{BB962C8B-B14F-4D97-AF65-F5344CB8AC3E}">
        <p14:creationId xmlns:p14="http://schemas.microsoft.com/office/powerpoint/2010/main" val="3295623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9CDC-EF3B-429C-B472-104136E53569}"/>
              </a:ext>
            </a:extLst>
          </p:cNvPr>
          <p:cNvSpPr>
            <a:spLocks noGrp="1"/>
          </p:cNvSpPr>
          <p:nvPr>
            <p:ph type="title"/>
          </p:nvPr>
        </p:nvSpPr>
        <p:spPr>
          <a:xfrm>
            <a:off x="838200" y="822960"/>
            <a:ext cx="10515600" cy="867730"/>
          </a:xfrm>
        </p:spPr>
        <p:txBody>
          <a:bodyPr/>
          <a:lstStyle/>
          <a:p>
            <a:r>
              <a:rPr lang="en-US" dirty="0">
                <a:cs typeface="Calibri Light"/>
              </a:rPr>
              <a:t>Example of a table for emails</a:t>
            </a:r>
            <a:endParaRPr lang="en-US" dirty="0"/>
          </a:p>
        </p:txBody>
      </p:sp>
      <p:graphicFrame>
        <p:nvGraphicFramePr>
          <p:cNvPr id="4" name="Table 4">
            <a:extLst>
              <a:ext uri="{FF2B5EF4-FFF2-40B4-BE49-F238E27FC236}">
                <a16:creationId xmlns:a16="http://schemas.microsoft.com/office/drawing/2014/main" id="{F4B25A83-44F4-4DB2-A516-CE9C9A234A3F}"/>
              </a:ext>
            </a:extLst>
          </p:cNvPr>
          <p:cNvGraphicFramePr>
            <a:graphicFrameLocks noGrp="1"/>
          </p:cNvGraphicFramePr>
          <p:nvPr>
            <p:ph idx="1"/>
            <p:extLst>
              <p:ext uri="{D42A27DB-BD31-4B8C-83A1-F6EECF244321}">
                <p14:modId xmlns:p14="http://schemas.microsoft.com/office/powerpoint/2010/main" val="421345708"/>
              </p:ext>
            </p:extLst>
          </p:nvPr>
        </p:nvGraphicFramePr>
        <p:xfrm>
          <a:off x="838200" y="2472606"/>
          <a:ext cx="10515600" cy="1483747"/>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832836037"/>
                    </a:ext>
                  </a:extLst>
                </a:gridCol>
                <a:gridCol w="2103120">
                  <a:extLst>
                    <a:ext uri="{9D8B030D-6E8A-4147-A177-3AD203B41FA5}">
                      <a16:colId xmlns:a16="http://schemas.microsoft.com/office/drawing/2014/main" val="726846388"/>
                    </a:ext>
                  </a:extLst>
                </a:gridCol>
                <a:gridCol w="2103120">
                  <a:extLst>
                    <a:ext uri="{9D8B030D-6E8A-4147-A177-3AD203B41FA5}">
                      <a16:colId xmlns:a16="http://schemas.microsoft.com/office/drawing/2014/main" val="1355355854"/>
                    </a:ext>
                  </a:extLst>
                </a:gridCol>
                <a:gridCol w="2103120">
                  <a:extLst>
                    <a:ext uri="{9D8B030D-6E8A-4147-A177-3AD203B41FA5}">
                      <a16:colId xmlns:a16="http://schemas.microsoft.com/office/drawing/2014/main" val="938360720"/>
                    </a:ext>
                  </a:extLst>
                </a:gridCol>
                <a:gridCol w="2103120">
                  <a:extLst>
                    <a:ext uri="{9D8B030D-6E8A-4147-A177-3AD203B41FA5}">
                      <a16:colId xmlns:a16="http://schemas.microsoft.com/office/drawing/2014/main" val="2427097043"/>
                    </a:ext>
                  </a:extLst>
                </a:gridCol>
              </a:tblGrid>
              <a:tr h="371230">
                <a:tc>
                  <a:txBody>
                    <a:bodyPr/>
                    <a:lstStyle/>
                    <a:p>
                      <a:pPr>
                        <a:buNone/>
                      </a:pPr>
                      <a:r>
                        <a:rPr lang="en-US" dirty="0"/>
                        <a:t>Subject</a:t>
                      </a:r>
                    </a:p>
                  </a:txBody>
                  <a:tcPr/>
                </a:tc>
                <a:tc>
                  <a:txBody>
                    <a:bodyPr/>
                    <a:lstStyle/>
                    <a:p>
                      <a:pPr>
                        <a:buNone/>
                      </a:pPr>
                      <a:r>
                        <a:rPr lang="en-US" dirty="0"/>
                        <a:t>From</a:t>
                      </a:r>
                    </a:p>
                  </a:txBody>
                  <a:tcPr/>
                </a:tc>
                <a:tc>
                  <a:txBody>
                    <a:bodyPr/>
                    <a:lstStyle/>
                    <a:p>
                      <a:pPr>
                        <a:buNone/>
                      </a:pPr>
                      <a:r>
                        <a:rPr lang="en-US" dirty="0"/>
                        <a:t>To</a:t>
                      </a:r>
                    </a:p>
                  </a:txBody>
                  <a:tcPr/>
                </a:tc>
                <a:tc>
                  <a:txBody>
                    <a:bodyPr/>
                    <a:lstStyle/>
                    <a:p>
                      <a:pPr>
                        <a:buNone/>
                      </a:pPr>
                      <a:r>
                        <a:rPr lang="en-US" dirty="0"/>
                        <a:t>Date</a:t>
                      </a:r>
                    </a:p>
                  </a:txBody>
                  <a:tcPr/>
                </a:tc>
                <a:tc>
                  <a:txBody>
                    <a:bodyPr/>
                    <a:lstStyle/>
                    <a:p>
                      <a:pPr>
                        <a:buNone/>
                      </a:pPr>
                      <a:r>
                        <a:rPr lang="en-US" dirty="0"/>
                        <a:t>Has Attachment?</a:t>
                      </a:r>
                    </a:p>
                  </a:txBody>
                  <a:tcPr/>
                </a:tc>
                <a:extLst>
                  <a:ext uri="{0D108BD9-81ED-4DB2-BD59-A6C34878D82A}">
                    <a16:rowId xmlns:a16="http://schemas.microsoft.com/office/drawing/2014/main" val="3927471077"/>
                  </a:ext>
                </a:extLst>
              </a:tr>
              <a:tr h="370840">
                <a:tc>
                  <a:txBody>
                    <a:bodyPr/>
                    <a:lstStyle/>
                    <a:p>
                      <a:pPr>
                        <a:buNone/>
                      </a:pPr>
                      <a:r>
                        <a:rPr lang="en-US" dirty="0"/>
                        <a:t>Doggy</a:t>
                      </a:r>
                    </a:p>
                  </a:txBody>
                  <a:tcPr/>
                </a:tc>
                <a:tc>
                  <a:txBody>
                    <a:bodyPr/>
                    <a:lstStyle/>
                    <a:p>
                      <a:pPr>
                        <a:buNone/>
                      </a:pPr>
                      <a:r>
                        <a:rPr lang="en-US" dirty="0"/>
                        <a:t>Bob@gmail.com</a:t>
                      </a:r>
                    </a:p>
                  </a:txBody>
                  <a:tcPr/>
                </a:tc>
                <a:tc>
                  <a:txBody>
                    <a:bodyPr/>
                    <a:lstStyle/>
                    <a:p>
                      <a:pPr>
                        <a:buNone/>
                      </a:pPr>
                      <a:r>
                        <a:rPr lang="en-US" dirty="0"/>
                        <a:t>Sam@yahoo.com</a:t>
                      </a:r>
                    </a:p>
                  </a:txBody>
                  <a:tcPr/>
                </a:tc>
                <a:tc>
                  <a:txBody>
                    <a:bodyPr/>
                    <a:lstStyle/>
                    <a:p>
                      <a:pPr>
                        <a:buNone/>
                      </a:pPr>
                      <a:r>
                        <a:rPr lang="en-US" dirty="0"/>
                        <a:t>2018-08-30</a:t>
                      </a:r>
                    </a:p>
                  </a:txBody>
                  <a:tcPr/>
                </a:tc>
                <a:tc>
                  <a:txBody>
                    <a:bodyPr/>
                    <a:lstStyle/>
                    <a:p>
                      <a:pPr>
                        <a:buNone/>
                      </a:pPr>
                      <a:r>
                        <a:rPr lang="en-US" dirty="0"/>
                        <a:t>N</a:t>
                      </a:r>
                    </a:p>
                  </a:txBody>
                  <a:tcPr/>
                </a:tc>
                <a:extLst>
                  <a:ext uri="{0D108BD9-81ED-4DB2-BD59-A6C34878D82A}">
                    <a16:rowId xmlns:a16="http://schemas.microsoft.com/office/drawing/2014/main" val="3544428890"/>
                  </a:ext>
                </a:extLst>
              </a:tr>
              <a:tr h="370839">
                <a:tc>
                  <a:txBody>
                    <a:bodyPr/>
                    <a:lstStyle/>
                    <a:p>
                      <a:pPr lvl="0">
                        <a:buNone/>
                      </a:pPr>
                      <a:r>
                        <a:rPr lang="en-US" dirty="0"/>
                        <a:t>Meeting time</a:t>
                      </a:r>
                    </a:p>
                  </a:txBody>
                  <a:tcPr/>
                </a:tc>
                <a:tc>
                  <a:txBody>
                    <a:bodyPr/>
                    <a:lstStyle/>
                    <a:p>
                      <a:pPr lvl="0">
                        <a:buNone/>
                      </a:pPr>
                      <a:r>
                        <a:rPr lang="en-US" dirty="0"/>
                        <a:t>Sam@yahoo.com</a:t>
                      </a:r>
                    </a:p>
                  </a:txBody>
                  <a:tcPr/>
                </a:tc>
                <a:tc>
                  <a:txBody>
                    <a:bodyPr/>
                    <a:lstStyle/>
                    <a:p>
                      <a:pPr lvl="0">
                        <a:buNone/>
                      </a:pPr>
                      <a:r>
                        <a:rPr lang="en-US" dirty="0"/>
                        <a:t>Alice@hotmail.com</a:t>
                      </a:r>
                    </a:p>
                  </a:txBody>
                  <a:tcPr/>
                </a:tc>
                <a:tc>
                  <a:txBody>
                    <a:bodyPr/>
                    <a:lstStyle/>
                    <a:p>
                      <a:pPr lvl="0">
                        <a:buNone/>
                      </a:pPr>
                      <a:r>
                        <a:rPr lang="en-US" dirty="0"/>
                        <a:t>2018-09-01</a:t>
                      </a:r>
                    </a:p>
                  </a:txBody>
                  <a:tcPr/>
                </a:tc>
                <a:tc>
                  <a:txBody>
                    <a:bodyPr/>
                    <a:lstStyle/>
                    <a:p>
                      <a:pPr lvl="0">
                        <a:buNone/>
                      </a:pPr>
                      <a:r>
                        <a:rPr lang="en-US" dirty="0"/>
                        <a:t>N</a:t>
                      </a:r>
                    </a:p>
                  </a:txBody>
                  <a:tcPr/>
                </a:tc>
                <a:extLst>
                  <a:ext uri="{0D108BD9-81ED-4DB2-BD59-A6C34878D82A}">
                    <a16:rowId xmlns:a16="http://schemas.microsoft.com/office/drawing/2014/main" val="3002732327"/>
                  </a:ext>
                </a:extLst>
              </a:tr>
              <a:tr h="370838">
                <a:tc>
                  <a:txBody>
                    <a:bodyPr/>
                    <a:lstStyle/>
                    <a:p>
                      <a:pPr lvl="0">
                        <a:buNone/>
                      </a:pPr>
                      <a:r>
                        <a:rPr lang="en-US" dirty="0"/>
                        <a:t>syllabus</a:t>
                      </a:r>
                    </a:p>
                  </a:txBody>
                  <a:tcPr/>
                </a:tc>
                <a:tc>
                  <a:txBody>
                    <a:bodyPr/>
                    <a:lstStyle/>
                    <a:p>
                      <a:pPr lvl="0">
                        <a:buNone/>
                      </a:pPr>
                      <a:r>
                        <a:rPr lang="en-US" dirty="0"/>
                        <a:t>Alex@gmail.com</a:t>
                      </a:r>
                    </a:p>
                  </a:txBody>
                  <a:tcPr/>
                </a:tc>
                <a:tc>
                  <a:txBody>
                    <a:bodyPr/>
                    <a:lstStyle/>
                    <a:p>
                      <a:pPr lvl="0">
                        <a:buNone/>
                      </a:pPr>
                      <a:r>
                        <a:rPr lang="en-US" dirty="0"/>
                        <a:t>Ari@gmail.com</a:t>
                      </a:r>
                    </a:p>
                  </a:txBody>
                  <a:tcPr/>
                </a:tc>
                <a:tc>
                  <a:txBody>
                    <a:bodyPr/>
                    <a:lstStyle/>
                    <a:p>
                      <a:pPr lvl="0">
                        <a:buNone/>
                      </a:pPr>
                      <a:r>
                        <a:rPr lang="en-US" dirty="0"/>
                        <a:t>2018-09-06</a:t>
                      </a:r>
                    </a:p>
                  </a:txBody>
                  <a:tcPr/>
                </a:tc>
                <a:tc>
                  <a:txBody>
                    <a:bodyPr/>
                    <a:lstStyle/>
                    <a:p>
                      <a:pPr lvl="0">
                        <a:buNone/>
                      </a:pPr>
                      <a:r>
                        <a:rPr lang="en-US" dirty="0"/>
                        <a:t>Y</a:t>
                      </a:r>
                    </a:p>
                  </a:txBody>
                  <a:tcPr/>
                </a:tc>
                <a:extLst>
                  <a:ext uri="{0D108BD9-81ED-4DB2-BD59-A6C34878D82A}">
                    <a16:rowId xmlns:a16="http://schemas.microsoft.com/office/drawing/2014/main" val="3136292717"/>
                  </a:ext>
                </a:extLst>
              </a:tr>
            </a:tbl>
          </a:graphicData>
        </a:graphic>
      </p:graphicFrame>
    </p:spTree>
    <p:extLst>
      <p:ext uri="{BB962C8B-B14F-4D97-AF65-F5344CB8AC3E}">
        <p14:creationId xmlns:p14="http://schemas.microsoft.com/office/powerpoint/2010/main" val="1094645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a:xfrm>
            <a:off x="838200" y="956522"/>
            <a:ext cx="10515600" cy="734168"/>
          </a:xfrm>
        </p:spPr>
        <p:txBody>
          <a:bodyPr/>
          <a:lstStyle/>
          <a:p>
            <a:r>
              <a:rPr lang="en-US" dirty="0">
                <a:cs typeface="Calibri Light"/>
              </a:rPr>
              <a:t>CSV</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46417"/>
            <a:ext cx="8287110" cy="3431187"/>
          </a:xfrm>
        </p:spPr>
        <p:txBody>
          <a:bodyPr vert="horz" lIns="91440" tIns="45720" rIns="91440" bIns="45720" rtlCol="0" anchor="t">
            <a:noAutofit/>
          </a:bodyPr>
          <a:lstStyle/>
          <a:p>
            <a:r>
              <a:rPr lang="en-US" dirty="0">
                <a:cs typeface="Calibri"/>
              </a:rPr>
              <a:t>A table with rows and columns composed of text</a:t>
            </a:r>
          </a:p>
        </p:txBody>
      </p:sp>
      <p:pic>
        <p:nvPicPr>
          <p:cNvPr id="4" name="Picture 4" descr="A close up of a white background&#10;&#10;Description generated with high confidence">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7934325" y="956522"/>
            <a:ext cx="4257675" cy="5384141"/>
          </a:xfrm>
          <a:prstGeom prst="rect">
            <a:avLst/>
          </a:prstGeom>
        </p:spPr>
      </p:pic>
      <p:sp>
        <p:nvSpPr>
          <p:cNvPr id="6" name="TextBox 5">
            <a:extLst>
              <a:ext uri="{FF2B5EF4-FFF2-40B4-BE49-F238E27FC236}">
                <a16:creationId xmlns:a16="http://schemas.microsoft.com/office/drawing/2014/main" id="{D1771F45-E9D4-419E-BBD8-75A8A081BC34}"/>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No set standard; see </a:t>
            </a:r>
            <a:r>
              <a:rPr lang="en-US" sz="2000" dirty="0">
                <a:cs typeface="Calibri"/>
                <a:hlinkClick r:id="rId4"/>
              </a:rPr>
              <a:t>https://tools.ietf.org/html/rfc4180</a:t>
            </a:r>
            <a:endParaRPr lang="en-US" sz="2000">
              <a:cs typeface="Calibri"/>
              <a:hlinkClick r:id="" action="ppaction://noaction"/>
            </a:endParaRPr>
          </a:p>
          <a:p>
            <a:r>
              <a:rPr lang="en-US" sz="2400" dirty="0">
                <a:hlinkClick r:id="rId5"/>
              </a:rPr>
              <a:t>https://en.wikipedia.org/wiki/Comma-separated_values</a:t>
            </a:r>
            <a:endParaRPr lang="en-US" sz="2400">
              <a:cs typeface="Calibri"/>
            </a:endParaRPr>
          </a:p>
          <a:p>
            <a:endParaRPr lang="en-US" sz="2400" dirty="0">
              <a:cs typeface="Calibri"/>
            </a:endParaRPr>
          </a:p>
        </p:txBody>
      </p:sp>
      <p:pic>
        <p:nvPicPr>
          <p:cNvPr id="5" name="Picture 6">
            <a:extLst>
              <a:ext uri="{FF2B5EF4-FFF2-40B4-BE49-F238E27FC236}">
                <a16:creationId xmlns:a16="http://schemas.microsoft.com/office/drawing/2014/main" id="{86FCC179-70A8-4930-9EFE-8457478FF963}"/>
              </a:ext>
            </a:extLst>
          </p:cNvPr>
          <p:cNvPicPr>
            <a:picLocks noChangeAspect="1"/>
          </p:cNvPicPr>
          <p:nvPr/>
        </p:nvPicPr>
        <p:blipFill rotWithShape="1">
          <a:blip r:embed="rId6"/>
          <a:srcRect l="40294" t="3500" r="37353" b="5000"/>
          <a:stretch/>
        </p:blipFill>
        <p:spPr>
          <a:xfrm>
            <a:off x="6895381" y="3425802"/>
            <a:ext cx="1178304" cy="2852571"/>
          </a:xfrm>
          <a:prstGeom prst="rect">
            <a:avLst/>
          </a:prstGeom>
        </p:spPr>
      </p:pic>
      <p:pic>
        <p:nvPicPr>
          <p:cNvPr id="8" name="Picture 6" descr="A picture containing white, sitting&#10;&#10;Description generated with high confidence">
            <a:extLst>
              <a:ext uri="{FF2B5EF4-FFF2-40B4-BE49-F238E27FC236}">
                <a16:creationId xmlns:a16="http://schemas.microsoft.com/office/drawing/2014/main" id="{C89753FD-26AD-4F15-9F6E-D0E16B142634}"/>
              </a:ext>
            </a:extLst>
          </p:cNvPr>
          <p:cNvPicPr>
            <a:picLocks noChangeAspect="1"/>
          </p:cNvPicPr>
          <p:nvPr/>
        </p:nvPicPr>
        <p:blipFill rotWithShape="1">
          <a:blip r:embed="rId6"/>
          <a:srcRect l="40294" t="3500" r="37353" b="5000"/>
          <a:stretch/>
        </p:blipFill>
        <p:spPr>
          <a:xfrm>
            <a:off x="5572663" y="3425801"/>
            <a:ext cx="1178304" cy="2852571"/>
          </a:xfrm>
          <a:prstGeom prst="rect">
            <a:avLst/>
          </a:prstGeom>
        </p:spPr>
      </p:pic>
      <p:pic>
        <p:nvPicPr>
          <p:cNvPr id="9" name="Picture 6" descr="A picture containing white, sitting&#10;&#10;Description generated with high confidence">
            <a:extLst>
              <a:ext uri="{FF2B5EF4-FFF2-40B4-BE49-F238E27FC236}">
                <a16:creationId xmlns:a16="http://schemas.microsoft.com/office/drawing/2014/main" id="{41DD3083-1F0E-4D07-B60D-BCD2791B292E}"/>
              </a:ext>
            </a:extLst>
          </p:cNvPr>
          <p:cNvPicPr>
            <a:picLocks noChangeAspect="1"/>
          </p:cNvPicPr>
          <p:nvPr/>
        </p:nvPicPr>
        <p:blipFill rotWithShape="1">
          <a:blip r:embed="rId6"/>
          <a:srcRect l="40294" t="3500" r="37353" b="5000"/>
          <a:stretch/>
        </p:blipFill>
        <p:spPr>
          <a:xfrm>
            <a:off x="4336211" y="3425802"/>
            <a:ext cx="1178304" cy="2852571"/>
          </a:xfrm>
          <a:prstGeom prst="rect">
            <a:avLst/>
          </a:prstGeom>
        </p:spPr>
      </p:pic>
      <p:pic>
        <p:nvPicPr>
          <p:cNvPr id="10" name="Picture 10" descr="A picture containing indoor, building, table, bench&#10;&#10;Description generated with very high confidence">
            <a:extLst>
              <a:ext uri="{FF2B5EF4-FFF2-40B4-BE49-F238E27FC236}">
                <a16:creationId xmlns:a16="http://schemas.microsoft.com/office/drawing/2014/main" id="{31E772F5-92A6-43A9-8940-CD78A98C4704}"/>
              </a:ext>
            </a:extLst>
          </p:cNvPr>
          <p:cNvPicPr>
            <a:picLocks noChangeAspect="1"/>
          </p:cNvPicPr>
          <p:nvPr/>
        </p:nvPicPr>
        <p:blipFill>
          <a:blip r:embed="rId7"/>
          <a:stretch>
            <a:fillRect/>
          </a:stretch>
        </p:blipFill>
        <p:spPr>
          <a:xfrm>
            <a:off x="165929" y="3472638"/>
            <a:ext cx="3717344" cy="2804966"/>
          </a:xfrm>
          <a:prstGeom prst="rect">
            <a:avLst/>
          </a:prstGeom>
        </p:spPr>
      </p:pic>
    </p:spTree>
    <p:extLst>
      <p:ext uri="{BB962C8B-B14F-4D97-AF65-F5344CB8AC3E}">
        <p14:creationId xmlns:p14="http://schemas.microsoft.com/office/powerpoint/2010/main" val="32205819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a:xfrm>
            <a:off x="838200" y="893463"/>
            <a:ext cx="10515600" cy="797227"/>
          </a:xfrm>
        </p:spPr>
        <p:txBody>
          <a:bodyPr/>
          <a:lstStyle/>
          <a:p>
            <a:r>
              <a:rPr lang="en-US" dirty="0">
                <a:cs typeface="Calibri Light"/>
              </a:rPr>
              <a:t>CSV</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846417"/>
            <a:ext cx="8287110" cy="3431187"/>
          </a:xfrm>
        </p:spPr>
        <p:txBody>
          <a:bodyPr vert="horz" lIns="91440" tIns="45720" rIns="91440" bIns="45720" rtlCol="0" anchor="t">
            <a:noAutofit/>
          </a:bodyPr>
          <a:lstStyle/>
          <a:p>
            <a:r>
              <a:rPr lang="en-US" dirty="0">
                <a:cs typeface="Calibri"/>
              </a:rPr>
              <a:t>A table with rows and columns composed of text</a:t>
            </a:r>
          </a:p>
          <a:p>
            <a:r>
              <a:rPr lang="en-US" dirty="0">
                <a:cs typeface="Calibri"/>
                <a:hlinkClick r:id="rId3"/>
              </a:rPr>
              <a:t>delimiters</a:t>
            </a:r>
            <a:r>
              <a:rPr lang="en-US" dirty="0">
                <a:cs typeface="Calibri"/>
              </a:rPr>
              <a:t>:</a:t>
            </a:r>
          </a:p>
          <a:p>
            <a:pPr lvl="1"/>
            <a:r>
              <a:rPr lang="en-US" sz="2800" dirty="0">
                <a:cs typeface="Calibri"/>
              </a:rPr>
              <a:t>Line break (separates rows)</a:t>
            </a:r>
          </a:p>
          <a:p>
            <a:pPr lvl="1"/>
            <a:r>
              <a:rPr lang="en-US" sz="2800" dirty="0">
                <a:cs typeface="Calibri"/>
              </a:rPr>
              <a:t>Comma (separates columns)</a:t>
            </a:r>
          </a:p>
          <a:p>
            <a:r>
              <a:rPr lang="en-US" dirty="0">
                <a:cs typeface="Calibri"/>
              </a:rPr>
              <a:t>May or may not have a header:</a:t>
            </a:r>
          </a:p>
          <a:p>
            <a:pPr marL="0" indent="0">
              <a:buNone/>
            </a:pPr>
            <a:r>
              <a:rPr lang="en-US" dirty="0">
                <a:cs typeface="Calibri"/>
              </a:rPr>
              <a:t>          First row is descriptions of columns</a:t>
            </a:r>
          </a:p>
        </p:txBody>
      </p:sp>
      <p:pic>
        <p:nvPicPr>
          <p:cNvPr id="4" name="Picture 4" descr="A close up of a white background&#10;&#10;Description generated with high confidence">
            <a:extLst>
              <a:ext uri="{FF2B5EF4-FFF2-40B4-BE49-F238E27FC236}">
                <a16:creationId xmlns:a16="http://schemas.microsoft.com/office/drawing/2014/main" id="{A1B146A0-FD7D-40F4-80A4-753E5D563307}"/>
              </a:ext>
            </a:extLst>
          </p:cNvPr>
          <p:cNvPicPr>
            <a:picLocks noChangeAspect="1"/>
          </p:cNvPicPr>
          <p:nvPr/>
        </p:nvPicPr>
        <p:blipFill>
          <a:blip r:embed="rId4"/>
          <a:stretch>
            <a:fillRect/>
          </a:stretch>
        </p:blipFill>
        <p:spPr>
          <a:xfrm>
            <a:off x="7841411" y="893463"/>
            <a:ext cx="4257675" cy="5384141"/>
          </a:xfrm>
          <a:prstGeom prst="rect">
            <a:avLst/>
          </a:prstGeom>
        </p:spPr>
      </p:pic>
      <p:sp>
        <p:nvSpPr>
          <p:cNvPr id="5" name="TextBox 4">
            <a:extLst>
              <a:ext uri="{FF2B5EF4-FFF2-40B4-BE49-F238E27FC236}">
                <a16:creationId xmlns:a16="http://schemas.microsoft.com/office/drawing/2014/main" id="{6658D6B9-D933-4C9A-ACBA-B8CB393FE81E}"/>
              </a:ext>
            </a:extLst>
          </p:cNvPr>
          <p:cNvSpPr txBox="1"/>
          <p:nvPr/>
        </p:nvSpPr>
        <p:spPr>
          <a:xfrm>
            <a:off x="281798" y="1697966"/>
            <a:ext cx="7559613" cy="113877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No set standard; see </a:t>
            </a:r>
            <a:r>
              <a:rPr lang="en-US" sz="2000" dirty="0">
                <a:cs typeface="Calibri"/>
                <a:hlinkClick r:id="rId5"/>
              </a:rPr>
              <a:t>https://tools.ietf.org/html/rfc4180</a:t>
            </a:r>
            <a:endParaRPr lang="en-US" sz="2000">
              <a:cs typeface="Calibri"/>
              <a:hlinkClick r:id="" action="ppaction://noaction"/>
            </a:endParaRPr>
          </a:p>
          <a:p>
            <a:r>
              <a:rPr lang="en-US" sz="2400" dirty="0">
                <a:hlinkClick r:id="rId6"/>
              </a:rPr>
              <a:t>https://en.wikipedia.org/wiki/Comma-separated_values</a:t>
            </a:r>
            <a:endParaRPr lang="en-US" sz="2400">
              <a:cs typeface="Calibri"/>
            </a:endParaRPr>
          </a:p>
          <a:p>
            <a:endParaRPr lang="en-US" sz="2400" dirty="0">
              <a:cs typeface="Calibri"/>
            </a:endParaRPr>
          </a:p>
        </p:txBody>
      </p:sp>
    </p:spTree>
    <p:extLst>
      <p:ext uri="{BB962C8B-B14F-4D97-AF65-F5344CB8AC3E}">
        <p14:creationId xmlns:p14="http://schemas.microsoft.com/office/powerpoint/2010/main" val="409711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01C99-1987-4DDA-9BD8-C47A4874380D}"/>
              </a:ext>
            </a:extLst>
          </p:cNvPr>
          <p:cNvSpPr>
            <a:spLocks noGrp="1"/>
          </p:cNvSpPr>
          <p:nvPr>
            <p:ph type="title"/>
          </p:nvPr>
        </p:nvSpPr>
        <p:spPr>
          <a:xfrm rot="16200000">
            <a:off x="-1016480" y="2665502"/>
            <a:ext cx="4290204" cy="1311186"/>
          </a:xfrm>
        </p:spPr>
        <p:txBody>
          <a:bodyPr>
            <a:normAutofit/>
          </a:bodyPr>
          <a:lstStyle/>
          <a:p>
            <a:r>
              <a:rPr lang="en-US" sz="6000" dirty="0">
                <a:cs typeface="Calibri Light"/>
              </a:rPr>
              <a:t>Ground rules</a:t>
            </a:r>
          </a:p>
        </p:txBody>
      </p:sp>
      <p:sp>
        <p:nvSpPr>
          <p:cNvPr id="3" name="Content Placeholder 2">
            <a:extLst>
              <a:ext uri="{FF2B5EF4-FFF2-40B4-BE49-F238E27FC236}">
                <a16:creationId xmlns:a16="http://schemas.microsoft.com/office/drawing/2014/main" id="{C9592A17-C0D4-468F-AD2B-FB8CE21AC6D5}"/>
              </a:ext>
            </a:extLst>
          </p:cNvPr>
          <p:cNvSpPr>
            <a:spLocks noGrp="1"/>
          </p:cNvSpPr>
          <p:nvPr>
            <p:ph idx="1"/>
          </p:nvPr>
        </p:nvSpPr>
        <p:spPr>
          <a:xfrm>
            <a:off x="2477219" y="981307"/>
            <a:ext cx="9710467" cy="5107259"/>
          </a:xfrm>
        </p:spPr>
        <p:txBody>
          <a:bodyPr vert="horz" lIns="91440" tIns="45720" rIns="91440" bIns="45720" rtlCol="0" anchor="t">
            <a:noAutofit/>
          </a:bodyPr>
          <a:lstStyle/>
          <a:p>
            <a:r>
              <a:rPr lang="en-US" sz="2300" dirty="0">
                <a:cs typeface="Calibri"/>
              </a:rPr>
              <a:t>Schedule:    7:10 – 9:40 (we may have breaks)</a:t>
            </a:r>
          </a:p>
          <a:p>
            <a:r>
              <a:rPr lang="en-US" sz="2300" dirty="0">
                <a:cs typeface="Calibri"/>
              </a:rPr>
              <a:t>I value being punctual (start of class, breaks, end of class)</a:t>
            </a:r>
          </a:p>
          <a:p>
            <a:endParaRPr lang="en-US" sz="2300" dirty="0">
              <a:cs typeface="Calibri"/>
            </a:endParaRPr>
          </a:p>
          <a:p>
            <a:r>
              <a:rPr lang="en-US" sz="2300" dirty="0">
                <a:cs typeface="Calibri"/>
              </a:rPr>
              <a:t>Don't apologize for asking a question or for not knowing something</a:t>
            </a:r>
          </a:p>
          <a:p>
            <a:r>
              <a:rPr lang="en-US" sz="2300" dirty="0">
                <a:cs typeface="Calibri"/>
              </a:rPr>
              <a:t>I find it acceptable for you to occasionally not participate</a:t>
            </a:r>
          </a:p>
          <a:p>
            <a:pPr marL="0" indent="0">
              <a:buNone/>
            </a:pPr>
            <a:endParaRPr lang="en-US" sz="2300" dirty="0">
              <a:cs typeface="Calibri"/>
            </a:endParaRPr>
          </a:p>
          <a:p>
            <a:r>
              <a:rPr lang="en-US" sz="2300" dirty="0">
                <a:cs typeface="Calibri"/>
              </a:rPr>
              <a:t>Tell me if you cannot hear me or if you cannot understand me</a:t>
            </a:r>
          </a:p>
          <a:p>
            <a:r>
              <a:rPr lang="en-US" sz="2300" dirty="0">
                <a:cs typeface="Calibri"/>
              </a:rPr>
              <a:t>Slides/notes will be provided after lecture (</a:t>
            </a:r>
            <a:r>
              <a:rPr lang="en-US" sz="2300" dirty="0" err="1">
                <a:cs typeface="Calibri"/>
              </a:rPr>
              <a:t>Github</a:t>
            </a:r>
            <a:r>
              <a:rPr lang="en-US" sz="2300" dirty="0">
                <a:cs typeface="Calibri"/>
              </a:rPr>
              <a:t>)</a:t>
            </a:r>
          </a:p>
          <a:p>
            <a:endParaRPr lang="en-US" sz="2300" dirty="0">
              <a:cs typeface="Calibri"/>
            </a:endParaRPr>
          </a:p>
          <a:p>
            <a:r>
              <a:rPr lang="en-US" sz="2300" dirty="0">
                <a:cs typeface="Calibri"/>
              </a:rPr>
              <a:t>I value your feedback: </a:t>
            </a:r>
          </a:p>
          <a:p>
            <a:pPr lvl="1"/>
            <a:r>
              <a:rPr lang="en-US" sz="2300" dirty="0">
                <a:cs typeface="Calibri"/>
              </a:rPr>
              <a:t>Direct: verbal</a:t>
            </a:r>
          </a:p>
          <a:p>
            <a:pPr lvl="1"/>
            <a:r>
              <a:rPr lang="en-US" sz="2300" dirty="0">
                <a:cs typeface="Calibri"/>
              </a:rPr>
              <a:t>Indirect: anonymous question/comment sheets on your desk</a:t>
            </a:r>
          </a:p>
          <a:p>
            <a:pPr lvl="1"/>
            <a:endParaRPr lang="en-US" sz="2300" dirty="0">
              <a:cs typeface="Calibri"/>
            </a:endParaRPr>
          </a:p>
        </p:txBody>
      </p:sp>
    </p:spTree>
    <p:extLst>
      <p:ext uri="{BB962C8B-B14F-4D97-AF65-F5344CB8AC3E}">
        <p14:creationId xmlns:p14="http://schemas.microsoft.com/office/powerpoint/2010/main" val="3638516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a:xfrm>
            <a:off x="838200" y="991690"/>
            <a:ext cx="10515600" cy="699000"/>
          </a:xfrm>
        </p:spPr>
        <p:txBody>
          <a:bodyPr/>
          <a:lstStyle/>
          <a:p>
            <a:r>
              <a:rPr lang="en-US" dirty="0">
                <a:cs typeface="Calibri Light"/>
              </a:rPr>
              <a:t>CSV caveats</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148086" y="2041285"/>
            <a:ext cx="8287110" cy="3704357"/>
          </a:xfrm>
        </p:spPr>
        <p:txBody>
          <a:bodyPr vert="horz" lIns="91440" tIns="45720" rIns="91440" bIns="45720" rtlCol="0" anchor="t">
            <a:noAutofit/>
          </a:bodyPr>
          <a:lstStyle/>
          <a:p>
            <a:pPr lvl="1"/>
            <a:r>
              <a:rPr lang="en-US" sz="3200" dirty="0">
                <a:cs typeface="Calibri"/>
              </a:rPr>
              <a:t>Text (not images, audio, video)</a:t>
            </a:r>
          </a:p>
          <a:p>
            <a:pPr lvl="1"/>
            <a:r>
              <a:rPr lang="en-US" sz="3200" dirty="0">
                <a:cs typeface="Calibri"/>
              </a:rPr>
              <a:t>Each column of same type</a:t>
            </a:r>
          </a:p>
          <a:p>
            <a:pPr lvl="2"/>
            <a:r>
              <a:rPr lang="en-US" sz="2800" dirty="0">
                <a:cs typeface="Calibri"/>
              </a:rPr>
              <a:t>Name or word or description (text)</a:t>
            </a:r>
          </a:p>
          <a:p>
            <a:pPr lvl="2"/>
            <a:r>
              <a:rPr lang="en-US" sz="2800" dirty="0">
                <a:cs typeface="Calibri"/>
              </a:rPr>
              <a:t>Number</a:t>
            </a:r>
          </a:p>
          <a:p>
            <a:pPr lvl="2"/>
            <a:r>
              <a:rPr lang="en-US" sz="2800" dirty="0">
                <a:cs typeface="Calibri"/>
              </a:rPr>
              <a:t>Category label (text)</a:t>
            </a:r>
          </a:p>
          <a:p>
            <a:pPr lvl="1"/>
            <a:r>
              <a:rPr lang="en-US" sz="3200" dirty="0">
                <a:cs typeface="Calibri"/>
              </a:rPr>
              <a:t>Delimiters within a value</a:t>
            </a:r>
          </a:p>
          <a:p>
            <a:pPr lvl="2"/>
            <a:r>
              <a:rPr lang="en-US" sz="2800" dirty="0">
                <a:cs typeface="Calibri"/>
              </a:rPr>
              <a:t>Enclosed within a pair of double quotes:  "  "</a:t>
            </a:r>
          </a:p>
          <a:p>
            <a:pPr lvl="1"/>
            <a:r>
              <a:rPr lang="en-US" sz="3200" dirty="0">
                <a:cs typeface="Calibri"/>
              </a:rPr>
              <a:t>Quotes for quotes, </a:t>
            </a:r>
            <a:r>
              <a:rPr lang="en-US" sz="3200" dirty="0" err="1">
                <a:cs typeface="Calibri"/>
              </a:rPr>
              <a:t>ie</a:t>
            </a:r>
            <a:r>
              <a:rPr lang="en-US" sz="3200" dirty="0">
                <a:cs typeface="Calibri"/>
              </a:rPr>
              <a:t> 24"</a:t>
            </a:r>
          </a:p>
        </p:txBody>
      </p:sp>
      <p:pic>
        <p:nvPicPr>
          <p:cNvPr id="4" name="Picture 4" descr="A close up of a white background&#10;&#10;Description generated with high confidence">
            <a:extLst>
              <a:ext uri="{FF2B5EF4-FFF2-40B4-BE49-F238E27FC236}">
                <a16:creationId xmlns:a16="http://schemas.microsoft.com/office/drawing/2014/main" id="{A1B146A0-FD7D-40F4-80A4-753E5D563307}"/>
              </a:ext>
            </a:extLst>
          </p:cNvPr>
          <p:cNvPicPr>
            <a:picLocks noChangeAspect="1"/>
          </p:cNvPicPr>
          <p:nvPr/>
        </p:nvPicPr>
        <p:blipFill>
          <a:blip r:embed="rId3"/>
          <a:stretch>
            <a:fillRect/>
          </a:stretch>
        </p:blipFill>
        <p:spPr>
          <a:xfrm>
            <a:off x="7786239" y="991690"/>
            <a:ext cx="4257675" cy="5384141"/>
          </a:xfrm>
          <a:prstGeom prst="rect">
            <a:avLst/>
          </a:prstGeom>
        </p:spPr>
      </p:pic>
    </p:spTree>
    <p:extLst>
      <p:ext uri="{BB962C8B-B14F-4D97-AF65-F5344CB8AC3E}">
        <p14:creationId xmlns:p14="http://schemas.microsoft.com/office/powerpoint/2010/main" val="1508720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a:xfrm>
            <a:off x="838200" y="857303"/>
            <a:ext cx="10515600" cy="833387"/>
          </a:xfrm>
        </p:spPr>
        <p:txBody>
          <a:bodyPr/>
          <a:lstStyle/>
          <a:p>
            <a:r>
              <a:rPr lang="en-US" dirty="0">
                <a:cs typeface="Calibri Light"/>
              </a:rPr>
              <a:t>CSV variations</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277482" y="2113172"/>
            <a:ext cx="9710468" cy="3143640"/>
          </a:xfrm>
        </p:spPr>
        <p:txBody>
          <a:bodyPr vert="horz" lIns="91440" tIns="45720" rIns="91440" bIns="45720" rtlCol="0" anchor="t">
            <a:normAutofit/>
          </a:bodyPr>
          <a:lstStyle/>
          <a:p>
            <a:pPr marL="457200" lvl="1" indent="0">
              <a:buNone/>
            </a:pPr>
            <a:r>
              <a:rPr lang="en-US" dirty="0">
                <a:cs typeface="Calibri"/>
              </a:rPr>
              <a:t>Delimiters vary: </a:t>
            </a:r>
          </a:p>
          <a:p>
            <a:pPr lvl="1"/>
            <a:r>
              <a:rPr lang="en-US" dirty="0">
                <a:cs typeface="Calibri"/>
              </a:rPr>
              <a:t>Tab – see https://en.wikipedia.org/wiki/Tab-separated_values</a:t>
            </a:r>
          </a:p>
          <a:p>
            <a:pPr lvl="1"/>
            <a:r>
              <a:rPr lang="en-US" dirty="0">
                <a:cs typeface="Calibri"/>
              </a:rPr>
              <a:t>| </a:t>
            </a:r>
            <a:r>
              <a:rPr lang="en-US" i="1" dirty="0">
                <a:cs typeface="Calibri"/>
              </a:rPr>
              <a:t> (pipe)</a:t>
            </a:r>
          </a:p>
          <a:p>
            <a:pPr lvl="1"/>
            <a:endParaRPr lang="en-US" dirty="0">
              <a:cs typeface="Calibri"/>
            </a:endParaRPr>
          </a:p>
        </p:txBody>
      </p:sp>
      <p:sp>
        <p:nvSpPr>
          <p:cNvPr id="4" name="TextBox 3">
            <a:extLst>
              <a:ext uri="{FF2B5EF4-FFF2-40B4-BE49-F238E27FC236}">
                <a16:creationId xmlns:a16="http://schemas.microsoft.com/office/drawing/2014/main" id="{6F8BC1B4-05F2-43A3-9E9A-DCBD804A45FE}"/>
              </a:ext>
            </a:extLst>
          </p:cNvPr>
          <p:cNvSpPr txBox="1"/>
          <p:nvPr/>
        </p:nvSpPr>
        <p:spPr>
          <a:xfrm>
            <a:off x="3876135" y="3753928"/>
            <a:ext cx="6553199"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err="1">
                <a:latin typeface="Courier New"/>
                <a:cs typeface="Courier New"/>
              </a:rPr>
              <a:t>Month|count|location</a:t>
            </a:r>
            <a:endParaRPr lang="en-US" sz="2800" dirty="0">
              <a:latin typeface="Courier New"/>
              <a:cs typeface="Courier New"/>
            </a:endParaRPr>
          </a:p>
          <a:p>
            <a:r>
              <a:rPr lang="en-US" sz="2800" dirty="0">
                <a:latin typeface="Courier New"/>
                <a:cs typeface="Courier New"/>
              </a:rPr>
              <a:t>Jan|1332|here</a:t>
            </a:r>
          </a:p>
          <a:p>
            <a:r>
              <a:rPr lang="en-US" sz="2800" dirty="0">
                <a:latin typeface="Courier New"/>
                <a:cs typeface="Courier New"/>
              </a:rPr>
              <a:t>June|5,593|there</a:t>
            </a:r>
          </a:p>
          <a:p>
            <a:r>
              <a:rPr lang="en-US" sz="2800" dirty="0">
                <a:latin typeface="Courier New"/>
                <a:cs typeface="Courier New"/>
              </a:rPr>
              <a:t>Feb|953,24|everywhere, CA</a:t>
            </a:r>
          </a:p>
          <a:p>
            <a:r>
              <a:rPr lang="en-US" sz="2800" dirty="0">
                <a:latin typeface="Courier New"/>
                <a:cs typeface="Courier New"/>
              </a:rPr>
              <a:t>Oct|592|my home town, MD</a:t>
            </a:r>
          </a:p>
        </p:txBody>
      </p:sp>
      <p:sp>
        <p:nvSpPr>
          <p:cNvPr id="5" name="TextBox 4">
            <a:extLst>
              <a:ext uri="{FF2B5EF4-FFF2-40B4-BE49-F238E27FC236}">
                <a16:creationId xmlns:a16="http://schemas.microsoft.com/office/drawing/2014/main" id="{9CD2C25A-07B9-4C53-995D-3125C0503345}"/>
              </a:ext>
            </a:extLst>
          </p:cNvPr>
          <p:cNvSpPr txBox="1"/>
          <p:nvPr/>
        </p:nvSpPr>
        <p:spPr>
          <a:xfrm>
            <a:off x="281797" y="5651739"/>
            <a:ext cx="3681995"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Can you see why</a:t>
            </a:r>
            <a:r>
              <a:rPr lang="en-US" sz="2400" dirty="0">
                <a:cs typeface="Calibri"/>
              </a:rPr>
              <a:t> using </a:t>
            </a:r>
            <a:r>
              <a:rPr lang="en-US" sz="2400">
                <a:cs typeface="Calibri"/>
              </a:rPr>
              <a:t>pipes would be desirable?</a:t>
            </a:r>
          </a:p>
        </p:txBody>
      </p:sp>
    </p:spTree>
    <p:extLst>
      <p:ext uri="{BB962C8B-B14F-4D97-AF65-F5344CB8AC3E}">
        <p14:creationId xmlns:p14="http://schemas.microsoft.com/office/powerpoint/2010/main" val="1442927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a:xfrm>
            <a:off x="838200" y="833049"/>
            <a:ext cx="10515600" cy="857641"/>
          </a:xfrm>
        </p:spPr>
        <p:txBody>
          <a:bodyPr/>
          <a:lstStyle/>
          <a:p>
            <a:r>
              <a:rPr lang="en-US" dirty="0">
                <a:cs typeface="Calibri Light"/>
              </a:rPr>
              <a:t>CSV alternative: fixed width</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dirty="0">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ourier New"/>
                <a:cs typeface="Courier New"/>
              </a:rPr>
              <a:t>ID     </a:t>
            </a:r>
            <a:r>
              <a:rPr lang="en-US" sz="2800" dirty="0" err="1">
                <a:latin typeface="Courier New"/>
                <a:cs typeface="Courier New"/>
              </a:rPr>
              <a:t>l_name</a:t>
            </a:r>
            <a:r>
              <a:rPr lang="en-US" sz="2800" dirty="0">
                <a:latin typeface="Courier New"/>
                <a:cs typeface="Courier New"/>
              </a:rPr>
              <a:t>    </a:t>
            </a:r>
            <a:r>
              <a:rPr lang="en-US" sz="2800" dirty="0" err="1">
                <a:latin typeface="Courier New"/>
                <a:cs typeface="Courier New"/>
              </a:rPr>
              <a:t>f_nametuition</a:t>
            </a:r>
          </a:p>
          <a:p>
            <a:r>
              <a:rPr lang="en-US" sz="2800" dirty="0">
                <a:latin typeface="Courier New"/>
                <a:cs typeface="Courier New"/>
              </a:rPr>
              <a:t>0585822Potter, </a:t>
            </a:r>
            <a:r>
              <a:rPr lang="en-US" sz="2800" dirty="0" err="1">
                <a:latin typeface="Courier New"/>
                <a:cs typeface="Courier New"/>
              </a:rPr>
              <a:t>JrHarry</a:t>
            </a:r>
            <a:r>
              <a:rPr lang="en-US" sz="2800" dirty="0">
                <a:latin typeface="Courier New"/>
                <a:cs typeface="Courier New"/>
              </a:rPr>
              <a:t> 204</a:t>
            </a:r>
          </a:p>
          <a:p>
            <a:r>
              <a:rPr lang="en-US" sz="2800" dirty="0">
                <a:latin typeface="Courier New"/>
                <a:cs typeface="Courier New"/>
              </a:rPr>
              <a:t>0485572Weasley   Ron   958</a:t>
            </a:r>
          </a:p>
          <a:p>
            <a:r>
              <a:rPr lang="en-US" sz="2800" dirty="0">
                <a:latin typeface="Courier New"/>
                <a:cs typeface="Courier New"/>
              </a:rPr>
              <a:t>5924245Granger   Hermio422</a:t>
            </a:r>
          </a:p>
          <a:p>
            <a:r>
              <a:rPr lang="en-US" sz="2800" dirty="0">
                <a:latin typeface="Courier New"/>
                <a:cs typeface="Courier New"/>
              </a:rPr>
              <a:t>4724926Diggory   Cedric1042</a:t>
            </a:r>
          </a:p>
          <a:p>
            <a:r>
              <a:rPr lang="en-US" sz="2800" dirty="0">
                <a:latin typeface="Courier New"/>
                <a:cs typeface="Courier New"/>
              </a:rPr>
              <a:t>4938243Weasley   Fred  394</a:t>
            </a:r>
          </a:p>
          <a:p>
            <a:endParaRPr lang="en-US" sz="2800" dirty="0">
              <a:latin typeface="Courier New"/>
              <a:cs typeface="Courier New"/>
            </a:endParaRPr>
          </a:p>
        </p:txBody>
      </p:sp>
      <p:sp>
        <p:nvSpPr>
          <p:cNvPr id="7" name="TextBox 6">
            <a:extLst>
              <a:ext uri="{FF2B5EF4-FFF2-40B4-BE49-F238E27FC236}">
                <a16:creationId xmlns:a16="http://schemas.microsoft.com/office/drawing/2014/main" id="{29BE6D08-13CF-4F81-B4B0-313301C44DF5}"/>
              </a:ext>
            </a:extLst>
          </p:cNvPr>
          <p:cNvSpPr txBox="1"/>
          <p:nvPr/>
        </p:nvSpPr>
        <p:spPr>
          <a:xfrm>
            <a:off x="624840" y="5812924"/>
            <a:ext cx="762949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Can you see why</a:t>
            </a:r>
            <a:r>
              <a:rPr lang="en-US" sz="2400" dirty="0">
                <a:cs typeface="Calibri"/>
              </a:rPr>
              <a:t> fixed width would be desirable?</a:t>
            </a:r>
          </a:p>
        </p:txBody>
      </p:sp>
    </p:spTree>
    <p:extLst>
      <p:ext uri="{BB962C8B-B14F-4D97-AF65-F5344CB8AC3E}">
        <p14:creationId xmlns:p14="http://schemas.microsoft.com/office/powerpoint/2010/main" val="3579465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A1C4-9151-424E-B04D-9108E4B892A2}"/>
              </a:ext>
            </a:extLst>
          </p:cNvPr>
          <p:cNvSpPr>
            <a:spLocks noGrp="1"/>
          </p:cNvSpPr>
          <p:nvPr>
            <p:ph type="title"/>
          </p:nvPr>
        </p:nvSpPr>
        <p:spPr/>
        <p:txBody>
          <a:bodyPr/>
          <a:lstStyle/>
          <a:p>
            <a:r>
              <a:rPr lang="en-US" dirty="0">
                <a:cs typeface="Calibri Light"/>
              </a:rPr>
              <a:t>CSV alternative: fixed width</a:t>
            </a:r>
            <a:endParaRPr lang="en-US" dirty="0"/>
          </a:p>
        </p:txBody>
      </p:sp>
      <p:sp>
        <p:nvSpPr>
          <p:cNvPr id="3" name="Content Placeholder 2">
            <a:extLst>
              <a:ext uri="{FF2B5EF4-FFF2-40B4-BE49-F238E27FC236}">
                <a16:creationId xmlns:a16="http://schemas.microsoft.com/office/drawing/2014/main" id="{E1055E2D-A790-4304-A1AC-1698727C2BF2}"/>
              </a:ext>
            </a:extLst>
          </p:cNvPr>
          <p:cNvSpPr>
            <a:spLocks noGrp="1"/>
          </p:cNvSpPr>
          <p:nvPr>
            <p:ph idx="1"/>
          </p:nvPr>
        </p:nvSpPr>
        <p:spPr>
          <a:xfrm>
            <a:off x="493142" y="2055662"/>
            <a:ext cx="8287110" cy="857641"/>
          </a:xfrm>
        </p:spPr>
        <p:txBody>
          <a:bodyPr vert="horz" lIns="91440" tIns="45720" rIns="91440" bIns="45720" rtlCol="0" anchor="t">
            <a:normAutofit/>
          </a:bodyPr>
          <a:lstStyle/>
          <a:p>
            <a:pPr lvl="1"/>
            <a:r>
              <a:rPr lang="en-US" dirty="0">
                <a:cs typeface="Calibri"/>
              </a:rPr>
              <a:t>Consistent number of characters per column</a:t>
            </a:r>
          </a:p>
        </p:txBody>
      </p:sp>
      <p:sp>
        <p:nvSpPr>
          <p:cNvPr id="4" name="TextBox 3">
            <a:extLst>
              <a:ext uri="{FF2B5EF4-FFF2-40B4-BE49-F238E27FC236}">
                <a16:creationId xmlns:a16="http://schemas.microsoft.com/office/drawing/2014/main" id="{391E65DB-2C88-4037-A50D-756744D2C3A8}"/>
              </a:ext>
            </a:extLst>
          </p:cNvPr>
          <p:cNvSpPr txBox="1"/>
          <p:nvPr/>
        </p:nvSpPr>
        <p:spPr>
          <a:xfrm>
            <a:off x="1302589" y="2704381"/>
            <a:ext cx="9284897" cy="31085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Courier New"/>
                <a:cs typeface="Courier New"/>
              </a:rPr>
              <a:t>ID     </a:t>
            </a:r>
            <a:r>
              <a:rPr lang="en-US" sz="2800" dirty="0" err="1">
                <a:latin typeface="Courier New"/>
                <a:cs typeface="Courier New"/>
              </a:rPr>
              <a:t>l_name</a:t>
            </a:r>
            <a:r>
              <a:rPr lang="en-US" sz="2800" dirty="0">
                <a:latin typeface="Courier New"/>
                <a:cs typeface="Courier New"/>
              </a:rPr>
              <a:t>    </a:t>
            </a:r>
            <a:r>
              <a:rPr lang="en-US" sz="2800" dirty="0" err="1">
                <a:latin typeface="Courier New"/>
                <a:cs typeface="Courier New"/>
              </a:rPr>
              <a:t>f_nametuition</a:t>
            </a:r>
          </a:p>
          <a:p>
            <a:r>
              <a:rPr lang="en-US" sz="2800" dirty="0">
                <a:latin typeface="Courier New"/>
                <a:cs typeface="Courier New"/>
              </a:rPr>
              <a:t>0585822Potter, </a:t>
            </a:r>
            <a:r>
              <a:rPr lang="en-US" sz="2800" dirty="0" err="1">
                <a:latin typeface="Courier New"/>
                <a:cs typeface="Courier New"/>
              </a:rPr>
              <a:t>JrHarry</a:t>
            </a:r>
            <a:r>
              <a:rPr lang="en-US" sz="2800" dirty="0">
                <a:latin typeface="Courier New"/>
                <a:cs typeface="Courier New"/>
              </a:rPr>
              <a:t> 204</a:t>
            </a:r>
          </a:p>
          <a:p>
            <a:r>
              <a:rPr lang="en-US" sz="2800" dirty="0">
                <a:latin typeface="Courier New"/>
                <a:cs typeface="Courier New"/>
              </a:rPr>
              <a:t>0485572Weasley   Ron   958</a:t>
            </a:r>
          </a:p>
          <a:p>
            <a:r>
              <a:rPr lang="en-US" sz="2800" dirty="0">
                <a:latin typeface="Courier New"/>
                <a:cs typeface="Courier New"/>
              </a:rPr>
              <a:t>5924245Granger   Hermio422</a:t>
            </a:r>
          </a:p>
          <a:p>
            <a:r>
              <a:rPr lang="en-US" sz="2800" dirty="0">
                <a:latin typeface="Courier New"/>
                <a:cs typeface="Courier New"/>
              </a:rPr>
              <a:t>4724926Diggory   Cedric1042</a:t>
            </a:r>
          </a:p>
          <a:p>
            <a:r>
              <a:rPr lang="en-US" sz="2800" dirty="0">
                <a:latin typeface="Courier New"/>
                <a:cs typeface="Courier New"/>
              </a:rPr>
              <a:t>4938243Weasley   Fred  394</a:t>
            </a:r>
          </a:p>
          <a:p>
            <a:endParaRPr lang="en-US" sz="2800" dirty="0">
              <a:latin typeface="Courier New"/>
              <a:cs typeface="Courier New"/>
            </a:endParaRPr>
          </a:p>
        </p:txBody>
      </p:sp>
      <p:sp>
        <p:nvSpPr>
          <p:cNvPr id="5" name="TextBox 4">
            <a:extLst>
              <a:ext uri="{FF2B5EF4-FFF2-40B4-BE49-F238E27FC236}">
                <a16:creationId xmlns:a16="http://schemas.microsoft.com/office/drawing/2014/main" id="{A0968BD3-DA88-41B1-BAB5-FA6104D5E7FE}"/>
              </a:ext>
            </a:extLst>
          </p:cNvPr>
          <p:cNvSpPr txBox="1"/>
          <p:nvPr/>
        </p:nvSpPr>
        <p:spPr>
          <a:xfrm>
            <a:off x="828136" y="5953663"/>
            <a:ext cx="11369613"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Caveat</a:t>
            </a:r>
            <a:r>
              <a:rPr lang="en-US" sz="2400" dirty="0"/>
              <a:t>: each column needs to be at least as long as the longest entry</a:t>
            </a:r>
            <a:endParaRPr lang="en-US" sz="2400" dirty="0">
              <a:cs typeface="Calibri"/>
            </a:endParaRPr>
          </a:p>
        </p:txBody>
      </p:sp>
      <p:cxnSp>
        <p:nvCxnSpPr>
          <p:cNvPr id="6" name="Straight Arrow Connector 5">
            <a:extLst>
              <a:ext uri="{FF2B5EF4-FFF2-40B4-BE49-F238E27FC236}">
                <a16:creationId xmlns:a16="http://schemas.microsoft.com/office/drawing/2014/main" id="{E863F584-075B-4591-8461-F2FC64A32F13}"/>
              </a:ext>
            </a:extLst>
          </p:cNvPr>
          <p:cNvCxnSpPr/>
          <p:nvPr/>
        </p:nvCxnSpPr>
        <p:spPr>
          <a:xfrm>
            <a:off x="2849592" y="2705818"/>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C56756D-71D9-4387-BB1E-D2ACA236B843}"/>
              </a:ext>
            </a:extLst>
          </p:cNvPr>
          <p:cNvCxnSpPr>
            <a:cxnSpLocks/>
          </p:cNvCxnSpPr>
          <p:nvPr/>
        </p:nvCxnSpPr>
        <p:spPr>
          <a:xfrm>
            <a:off x="5006196" y="270581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342CAA-9FE9-4D60-8C41-7161339B1E5D}"/>
              </a:ext>
            </a:extLst>
          </p:cNvPr>
          <p:cNvCxnSpPr>
            <a:cxnSpLocks/>
          </p:cNvCxnSpPr>
          <p:nvPr/>
        </p:nvCxnSpPr>
        <p:spPr>
          <a:xfrm>
            <a:off x="6300158" y="2648307"/>
            <a:ext cx="8627" cy="2654060"/>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0C670FA-6D7F-4DB5-A289-C7D3B2488AFC}"/>
              </a:ext>
            </a:extLst>
          </p:cNvPr>
          <p:cNvCxnSpPr>
            <a:cxnSpLocks/>
          </p:cNvCxnSpPr>
          <p:nvPr/>
        </p:nvCxnSpPr>
        <p:spPr>
          <a:xfrm flipV="1">
            <a:off x="1153064" y="3102631"/>
            <a:ext cx="6881003" cy="20128"/>
          </a:xfrm>
          <a:prstGeom prst="straightConnector1">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972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EADA-137B-4338-BC77-14877B7C6D9C}"/>
              </a:ext>
            </a:extLst>
          </p:cNvPr>
          <p:cNvSpPr>
            <a:spLocks noGrp="1"/>
          </p:cNvSpPr>
          <p:nvPr>
            <p:ph type="title"/>
          </p:nvPr>
        </p:nvSpPr>
        <p:spPr>
          <a:xfrm>
            <a:off x="378125" y="1055239"/>
            <a:ext cx="4318959" cy="1325563"/>
          </a:xfrm>
        </p:spPr>
        <p:txBody>
          <a:bodyPr>
            <a:normAutofit/>
          </a:bodyPr>
          <a:lstStyle/>
          <a:p>
            <a:r>
              <a:rPr lang="en-US" sz="8000" dirty="0">
                <a:cs typeface="Calibri Light"/>
              </a:rPr>
              <a:t>CSV quiz</a:t>
            </a:r>
          </a:p>
        </p:txBody>
      </p:sp>
      <p:pic>
        <p:nvPicPr>
          <p:cNvPr id="4" name="Picture 4" descr="A drawing of a face&#10;&#10;Description generated with high confidence">
            <a:extLst>
              <a:ext uri="{FF2B5EF4-FFF2-40B4-BE49-F238E27FC236}">
                <a16:creationId xmlns:a16="http://schemas.microsoft.com/office/drawing/2014/main" id="{D6E9FC1D-5F63-4AF6-BDE3-812BF11F3F82}"/>
              </a:ext>
            </a:extLst>
          </p:cNvPr>
          <p:cNvPicPr>
            <a:picLocks noChangeAspect="1"/>
          </p:cNvPicPr>
          <p:nvPr/>
        </p:nvPicPr>
        <p:blipFill>
          <a:blip r:embed="rId2"/>
          <a:stretch>
            <a:fillRect/>
          </a:stretch>
        </p:blipFill>
        <p:spPr>
          <a:xfrm>
            <a:off x="5815116" y="907717"/>
            <a:ext cx="5446143" cy="5527680"/>
          </a:xfrm>
          <a:prstGeom prst="rect">
            <a:avLst/>
          </a:prstGeom>
        </p:spPr>
      </p:pic>
      <p:sp>
        <p:nvSpPr>
          <p:cNvPr id="6" name="TextBox 5">
            <a:extLst>
              <a:ext uri="{FF2B5EF4-FFF2-40B4-BE49-F238E27FC236}">
                <a16:creationId xmlns:a16="http://schemas.microsoft.com/office/drawing/2014/main" id="{455BD5CB-3467-4AEE-AF4C-40432FF57D10}"/>
              </a:ext>
            </a:extLst>
          </p:cNvPr>
          <p:cNvSpPr txBox="1"/>
          <p:nvPr/>
        </p:nvSpPr>
        <p:spPr>
          <a:xfrm>
            <a:off x="135330" y="4386082"/>
            <a:ext cx="4967644" cy="19389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When you see the question</a:t>
            </a:r>
            <a:r>
              <a:rPr lang="en-US" sz="2400" dirty="0">
                <a:cs typeface="Calibri"/>
              </a:rPr>
              <a:t>, </a:t>
            </a:r>
            <a:r>
              <a:rPr lang="en-US" sz="2400" b="1" dirty="0">
                <a:cs typeface="Calibri"/>
              </a:rPr>
              <a:t>don't</a:t>
            </a:r>
            <a:r>
              <a:rPr lang="en-US" sz="2400" dirty="0">
                <a:cs typeface="Calibri"/>
              </a:rPr>
              <a:t> shout out the answer.</a:t>
            </a:r>
          </a:p>
          <a:p>
            <a:pPr algn="ctr"/>
            <a:endParaRPr lang="en-US" sz="2400" dirty="0">
              <a:cs typeface="Calibri"/>
            </a:endParaRPr>
          </a:p>
          <a:p>
            <a:pPr algn="ctr"/>
            <a:r>
              <a:rPr lang="en-US" sz="2400" dirty="0">
                <a:cs typeface="Calibri"/>
              </a:rPr>
              <a:t>Use Blackboard for voting on answers;</a:t>
            </a:r>
          </a:p>
          <a:p>
            <a:pPr algn="ctr"/>
            <a:r>
              <a:rPr lang="en-US" sz="2400" dirty="0">
                <a:cs typeface="Calibri"/>
              </a:rPr>
              <a:t>the colored cards are a backup.</a:t>
            </a:r>
            <a:endParaRPr lang="en-US" dirty="0"/>
          </a:p>
        </p:txBody>
      </p:sp>
    </p:spTree>
    <p:extLst>
      <p:ext uri="{BB962C8B-B14F-4D97-AF65-F5344CB8AC3E}">
        <p14:creationId xmlns:p14="http://schemas.microsoft.com/office/powerpoint/2010/main" val="3810760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id="{00D3AD0A-F227-4297-AD25-7C11801FECC4}"/>
              </a:ext>
            </a:extLst>
          </p:cNvPr>
          <p:cNvSpPr txBox="1"/>
          <p:nvPr/>
        </p:nvSpPr>
        <p:spPr>
          <a:xfrm>
            <a:off x="1670649" y="1182231"/>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Tree>
    <p:extLst>
      <p:ext uri="{BB962C8B-B14F-4D97-AF65-F5344CB8AC3E}">
        <p14:creationId xmlns:p14="http://schemas.microsoft.com/office/powerpoint/2010/main" val="2086705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CF6BE-F7ED-4E10-83D5-403CE2C886C2}"/>
              </a:ext>
            </a:extLst>
          </p:cNvPr>
          <p:cNvSpPr txBox="1"/>
          <p:nvPr/>
        </p:nvSpPr>
        <p:spPr>
          <a:xfrm>
            <a:off x="1670649" y="1182231"/>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A905F80A-BE48-4E16-9C9F-0964E4679FFB}"/>
              </a:ext>
            </a:extLst>
          </p:cNvPr>
          <p:cNvSpPr txBox="1"/>
          <p:nvPr/>
        </p:nvSpPr>
        <p:spPr>
          <a:xfrm>
            <a:off x="4738778" y="3667663"/>
            <a:ext cx="5633048"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p:txBody>
      </p:sp>
      <p:sp>
        <p:nvSpPr>
          <p:cNvPr id="4" name="TextBox 3">
            <a:extLst>
              <a:ext uri="{FF2B5EF4-FFF2-40B4-BE49-F238E27FC236}">
                <a16:creationId xmlns:a16="http://schemas.microsoft.com/office/drawing/2014/main" id="{C00C5092-266E-4E77-8DFD-987337CD9CC8}"/>
              </a:ext>
            </a:extLst>
          </p:cNvPr>
          <p:cNvSpPr txBox="1"/>
          <p:nvPr/>
        </p:nvSpPr>
        <p:spPr>
          <a:xfrm>
            <a:off x="6866627" y="5105399"/>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Don't shout out the answer)</a:t>
            </a:r>
            <a:endParaRPr lang="en-US" dirty="0"/>
          </a:p>
        </p:txBody>
      </p:sp>
    </p:spTree>
    <p:extLst>
      <p:ext uri="{BB962C8B-B14F-4D97-AF65-F5344CB8AC3E}">
        <p14:creationId xmlns:p14="http://schemas.microsoft.com/office/powerpoint/2010/main" val="30768816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45E80D-902B-49F7-8CEF-B77F8FF8962B}"/>
              </a:ext>
            </a:extLst>
          </p:cNvPr>
          <p:cNvSpPr txBox="1"/>
          <p:nvPr/>
        </p:nvSpPr>
        <p:spPr>
          <a:xfrm>
            <a:off x="1670649" y="989573"/>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01D44832-AA48-452C-A2C5-008824730396}"/>
              </a:ext>
            </a:extLst>
          </p:cNvPr>
          <p:cNvSpPr txBox="1"/>
          <p:nvPr/>
        </p:nvSpPr>
        <p:spPr>
          <a:xfrm>
            <a:off x="5486401" y="3236342"/>
            <a:ext cx="5633048"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a:p>
            <a:pPr algn="ctr"/>
            <a:endParaRPr lang="en-US" sz="2800" i="1" dirty="0">
              <a:cs typeface="Calibri"/>
            </a:endParaRPr>
          </a:p>
          <a:p>
            <a:pPr algn="ctr"/>
            <a:r>
              <a:rPr lang="en-US" sz="2800" i="1" dirty="0">
                <a:cs typeface="Calibri"/>
              </a:rPr>
              <a:t>Backup voting:</a:t>
            </a:r>
            <a:endParaRPr lang="en-US" dirty="0"/>
          </a:p>
          <a:p>
            <a:pPr algn="ctr"/>
            <a:r>
              <a:rPr lang="en-US" sz="2800" dirty="0">
                <a:solidFill>
                  <a:schemeClr val="accent1"/>
                </a:solidFill>
                <a:cs typeface="Calibri"/>
              </a:rPr>
              <a:t>YES</a:t>
            </a:r>
          </a:p>
          <a:p>
            <a:pPr algn="ctr"/>
            <a:r>
              <a:rPr lang="en-US" sz="2800" dirty="0">
                <a:solidFill>
                  <a:srgbClr val="FFFF00"/>
                </a:solidFill>
                <a:highlight>
                  <a:srgbClr val="000000"/>
                </a:highlight>
                <a:cs typeface="Calibri"/>
              </a:rPr>
              <a:t>NO</a:t>
            </a:r>
          </a:p>
          <a:p>
            <a:pPr algn="ctr"/>
            <a:r>
              <a:rPr lang="en-US" sz="2800" dirty="0">
                <a:solidFill>
                  <a:schemeClr val="accent2"/>
                </a:solidFill>
                <a:cs typeface="Calibri"/>
              </a:rPr>
              <a:t>NOT SURE</a:t>
            </a:r>
          </a:p>
        </p:txBody>
      </p:sp>
    </p:spTree>
    <p:extLst>
      <p:ext uri="{BB962C8B-B14F-4D97-AF65-F5344CB8AC3E}">
        <p14:creationId xmlns:p14="http://schemas.microsoft.com/office/powerpoint/2010/main" val="1261935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097DDD-EA7A-453A-A6D2-CD91B5EB28EA}"/>
              </a:ext>
            </a:extLst>
          </p:cNvPr>
          <p:cNvSpPr txBox="1"/>
          <p:nvPr/>
        </p:nvSpPr>
        <p:spPr>
          <a:xfrm>
            <a:off x="1452113" y="1002311"/>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9A6D76D1-0FD2-44D1-888E-57B09F93CB68}"/>
              </a:ext>
            </a:extLst>
          </p:cNvPr>
          <p:cNvSpPr txBox="1"/>
          <p:nvPr/>
        </p:nvSpPr>
        <p:spPr>
          <a:xfrm>
            <a:off x="4738778" y="3667663"/>
            <a:ext cx="5633048"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Does this CSV have a header</a:t>
            </a:r>
            <a:r>
              <a:rPr lang="en-US" sz="2800" dirty="0">
                <a:cs typeface="Calibri"/>
              </a:rPr>
              <a:t>?</a:t>
            </a:r>
            <a:endParaRPr lang="en-US" dirty="0"/>
          </a:p>
          <a:p>
            <a:pPr algn="ctr"/>
            <a:endParaRPr lang="en-US" sz="2800" dirty="0">
              <a:cs typeface="Calibri"/>
            </a:endParaRPr>
          </a:p>
          <a:p>
            <a:pPr algn="ctr"/>
            <a:r>
              <a:rPr lang="en-US" sz="2800" i="1" dirty="0">
                <a:solidFill>
                  <a:schemeClr val="accent1"/>
                </a:solidFill>
                <a:cs typeface="Calibri"/>
              </a:rPr>
              <a:t>Answer -- </a:t>
            </a:r>
            <a:r>
              <a:rPr lang="en-US" sz="2800" dirty="0">
                <a:solidFill>
                  <a:schemeClr val="accent1"/>
                </a:solidFill>
                <a:cs typeface="Calibri"/>
              </a:rPr>
              <a:t>YES</a:t>
            </a:r>
          </a:p>
          <a:p>
            <a:pPr algn="ctr"/>
            <a:r>
              <a:rPr lang="en-US" sz="2800" strike="sngStrike" dirty="0">
                <a:solidFill>
                  <a:srgbClr val="FFFF00"/>
                </a:solidFill>
                <a:highlight>
                  <a:srgbClr val="000000"/>
                </a:highlight>
                <a:cs typeface="Calibri"/>
              </a:rPr>
              <a:t>NO</a:t>
            </a:r>
          </a:p>
          <a:p>
            <a:pPr algn="ctr"/>
            <a:r>
              <a:rPr lang="en-US" sz="2800" strike="sngStrike" dirty="0">
                <a:solidFill>
                  <a:schemeClr val="accent2"/>
                </a:solidFill>
                <a:cs typeface="Calibri"/>
              </a:rPr>
              <a:t>NOT SURE</a:t>
            </a:r>
          </a:p>
        </p:txBody>
      </p:sp>
      <p:sp>
        <p:nvSpPr>
          <p:cNvPr id="4" name="Rectangle 3">
            <a:extLst>
              <a:ext uri="{FF2B5EF4-FFF2-40B4-BE49-F238E27FC236}">
                <a16:creationId xmlns:a16="http://schemas.microsoft.com/office/drawing/2014/main" id="{C6E519A1-9EB3-4CA1-85F1-515E310F67D2}"/>
              </a:ext>
            </a:extLst>
          </p:cNvPr>
          <p:cNvSpPr/>
          <p:nvPr/>
        </p:nvSpPr>
        <p:spPr>
          <a:xfrm>
            <a:off x="1800326" y="943568"/>
            <a:ext cx="3976777" cy="583721"/>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075397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19164-AF56-4F51-AA86-EC7A6B844A57}"/>
              </a:ext>
            </a:extLst>
          </p:cNvPr>
          <p:cNvSpPr txBox="1"/>
          <p:nvPr/>
        </p:nvSpPr>
        <p:spPr>
          <a:xfrm>
            <a:off x="1670649" y="1078618"/>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337831F8-F152-4FB6-BD20-D2C8F3577BE0}"/>
              </a:ext>
            </a:extLst>
          </p:cNvPr>
          <p:cNvSpPr txBox="1"/>
          <p:nvPr/>
        </p:nvSpPr>
        <p:spPr>
          <a:xfrm>
            <a:off x="4738778" y="3667663"/>
            <a:ext cx="6193764" cy="523220"/>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p:txBody>
      </p:sp>
      <p:sp>
        <p:nvSpPr>
          <p:cNvPr id="5" name="TextBox 4">
            <a:extLst>
              <a:ext uri="{FF2B5EF4-FFF2-40B4-BE49-F238E27FC236}">
                <a16:creationId xmlns:a16="http://schemas.microsoft.com/office/drawing/2014/main" id="{49BA53AA-00FC-4561-BCE2-B03DAAE64D87}"/>
              </a:ext>
            </a:extLst>
          </p:cNvPr>
          <p:cNvSpPr txBox="1"/>
          <p:nvPr/>
        </p:nvSpPr>
        <p:spPr>
          <a:xfrm>
            <a:off x="6866627" y="5105399"/>
            <a:ext cx="349082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t>
            </a:r>
            <a:r>
              <a:rPr lang="en-US" dirty="0">
                <a:cs typeface="Calibri"/>
              </a:rPr>
              <a:t>Don't shout out the answer)</a:t>
            </a:r>
            <a:endParaRPr lang="en-US" dirty="0"/>
          </a:p>
        </p:txBody>
      </p:sp>
    </p:spTree>
    <p:extLst>
      <p:ext uri="{BB962C8B-B14F-4D97-AF65-F5344CB8AC3E}">
        <p14:creationId xmlns:p14="http://schemas.microsoft.com/office/powerpoint/2010/main" val="1669955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83F63056-9CE8-420B-A84C-8BAAD7E4D86D}"/>
              </a:ext>
            </a:extLst>
          </p:cNvPr>
          <p:cNvPicPr>
            <a:picLocks noChangeAspect="1"/>
          </p:cNvPicPr>
          <p:nvPr/>
        </p:nvPicPr>
        <p:blipFill>
          <a:blip r:embed="rId2"/>
          <a:stretch>
            <a:fillRect/>
          </a:stretch>
        </p:blipFill>
        <p:spPr>
          <a:xfrm>
            <a:off x="5149970" y="2422449"/>
            <a:ext cx="7042030" cy="3960029"/>
          </a:xfrm>
          <a:prstGeom prst="rect">
            <a:avLst/>
          </a:prstGeom>
        </p:spPr>
      </p:pic>
      <p:sp>
        <p:nvSpPr>
          <p:cNvPr id="2" name="Title 1">
            <a:extLst>
              <a:ext uri="{FF2B5EF4-FFF2-40B4-BE49-F238E27FC236}">
                <a16:creationId xmlns:a16="http://schemas.microsoft.com/office/drawing/2014/main" id="{9D1072CF-B523-451A-94C8-8F9BB402902D}"/>
              </a:ext>
            </a:extLst>
          </p:cNvPr>
          <p:cNvSpPr>
            <a:spLocks noGrp="1"/>
          </p:cNvSpPr>
          <p:nvPr>
            <p:ph type="title"/>
          </p:nvPr>
        </p:nvSpPr>
        <p:spPr>
          <a:xfrm>
            <a:off x="2707327" y="481760"/>
            <a:ext cx="8215223" cy="1325563"/>
          </a:xfrm>
        </p:spPr>
        <p:txBody>
          <a:bodyPr/>
          <a:lstStyle/>
          <a:p>
            <a:r>
              <a:rPr lang="en-US" dirty="0">
                <a:cs typeface="Calibri Light"/>
              </a:rPr>
              <a:t>Grading                                    Learning</a:t>
            </a:r>
            <a:endParaRPr lang="en-US" dirty="0"/>
          </a:p>
        </p:txBody>
      </p:sp>
      <p:sp>
        <p:nvSpPr>
          <p:cNvPr id="3" name="Content Placeholder 2">
            <a:extLst>
              <a:ext uri="{FF2B5EF4-FFF2-40B4-BE49-F238E27FC236}">
                <a16:creationId xmlns:a16="http://schemas.microsoft.com/office/drawing/2014/main" id="{DC5B9FEB-0F53-4009-8F02-028EFF58FE0B}"/>
              </a:ext>
            </a:extLst>
          </p:cNvPr>
          <p:cNvSpPr>
            <a:spLocks noGrp="1"/>
          </p:cNvSpPr>
          <p:nvPr>
            <p:ph idx="1"/>
          </p:nvPr>
        </p:nvSpPr>
        <p:spPr>
          <a:xfrm>
            <a:off x="148088" y="2141927"/>
            <a:ext cx="5694870" cy="4351338"/>
          </a:xfrm>
        </p:spPr>
        <p:txBody>
          <a:bodyPr vert="horz" lIns="91440" tIns="45720" rIns="91440" bIns="45720" rtlCol="0" anchor="t">
            <a:normAutofit/>
          </a:bodyPr>
          <a:lstStyle/>
          <a:p>
            <a:r>
              <a:rPr lang="en-US" dirty="0">
                <a:cs typeface="Calibri"/>
              </a:rPr>
              <a:t>Attendance: 10%</a:t>
            </a:r>
          </a:p>
          <a:p>
            <a:pPr lvl="1"/>
            <a:r>
              <a:rPr lang="en-US" dirty="0">
                <a:cs typeface="Calibri"/>
              </a:rPr>
              <a:t>Show up for class</a:t>
            </a:r>
          </a:p>
          <a:p>
            <a:pPr lvl="1"/>
            <a:r>
              <a:rPr lang="en-US" dirty="0">
                <a:cs typeface="Calibri"/>
              </a:rPr>
              <a:t>Participate in class exercises and surveys</a:t>
            </a:r>
          </a:p>
          <a:p>
            <a:r>
              <a:rPr lang="en-US" dirty="0">
                <a:cs typeface="Calibri"/>
              </a:rPr>
              <a:t>Homework: 30%</a:t>
            </a:r>
          </a:p>
          <a:p>
            <a:pPr lvl="1"/>
            <a:r>
              <a:rPr lang="en-US" dirty="0">
                <a:cs typeface="Calibri"/>
              </a:rPr>
              <a:t>When homework is assigned, the due date will be provided</a:t>
            </a:r>
          </a:p>
          <a:p>
            <a:r>
              <a:rPr lang="en-US" dirty="0">
                <a:cs typeface="Calibri"/>
              </a:rPr>
              <a:t>Midterm Project: %30</a:t>
            </a:r>
          </a:p>
          <a:p>
            <a:r>
              <a:rPr lang="en-US" dirty="0">
                <a:cs typeface="Calibri"/>
              </a:rPr>
              <a:t>Final Project: 30%</a:t>
            </a:r>
          </a:p>
        </p:txBody>
      </p:sp>
      <p:sp>
        <p:nvSpPr>
          <p:cNvPr id="6" name="TextBox 5">
            <a:extLst>
              <a:ext uri="{FF2B5EF4-FFF2-40B4-BE49-F238E27FC236}">
                <a16:creationId xmlns:a16="http://schemas.microsoft.com/office/drawing/2014/main" id="{F2AE1042-B336-4A96-8F10-5F24F0EC44DD}"/>
              </a:ext>
            </a:extLst>
          </p:cNvPr>
          <p:cNvSpPr txBox="1"/>
          <p:nvPr/>
        </p:nvSpPr>
        <p:spPr>
          <a:xfrm>
            <a:off x="281796" y="1453551"/>
            <a:ext cx="5561161"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What you may care about</a:t>
            </a:r>
            <a:r>
              <a:rPr lang="en-US" sz="2400" i="1" dirty="0">
                <a:cs typeface="Calibri"/>
              </a:rPr>
              <a:t> for evaluation</a:t>
            </a:r>
          </a:p>
        </p:txBody>
      </p:sp>
      <p:sp>
        <p:nvSpPr>
          <p:cNvPr id="7" name="TextBox 6">
            <a:extLst>
              <a:ext uri="{FF2B5EF4-FFF2-40B4-BE49-F238E27FC236}">
                <a16:creationId xmlns:a16="http://schemas.microsoft.com/office/drawing/2014/main" id="{DE0EE66E-AE1F-4B9B-9312-0E597A5E2266}"/>
              </a:ext>
            </a:extLst>
          </p:cNvPr>
          <p:cNvSpPr txBox="1"/>
          <p:nvPr/>
        </p:nvSpPr>
        <p:spPr>
          <a:xfrm>
            <a:off x="7139795" y="1453551"/>
            <a:ext cx="3979652"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What I care about</a:t>
            </a:r>
            <a:r>
              <a:rPr lang="en-US" sz="2400" i="1" dirty="0">
                <a:cs typeface="Calibri"/>
              </a:rPr>
              <a:t> conveying</a:t>
            </a:r>
          </a:p>
        </p:txBody>
      </p:sp>
    </p:spTree>
    <p:extLst>
      <p:ext uri="{BB962C8B-B14F-4D97-AF65-F5344CB8AC3E}">
        <p14:creationId xmlns:p14="http://schemas.microsoft.com/office/powerpoint/2010/main" val="39157175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28D129-329A-4039-A733-529825E9DA1D}"/>
              </a:ext>
            </a:extLst>
          </p:cNvPr>
          <p:cNvSpPr txBox="1"/>
          <p:nvPr/>
        </p:nvSpPr>
        <p:spPr>
          <a:xfrm>
            <a:off x="1523509" y="1075837"/>
            <a:ext cx="4425351"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DD522CC4-6268-4BC6-96AE-C06BE9C3E180}"/>
              </a:ext>
            </a:extLst>
          </p:cNvPr>
          <p:cNvSpPr txBox="1"/>
          <p:nvPr/>
        </p:nvSpPr>
        <p:spPr>
          <a:xfrm>
            <a:off x="5270740" y="3322606"/>
            <a:ext cx="6179387"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endParaRPr lang="en-US" sz="2800" dirty="0">
              <a:cs typeface="Calibri"/>
            </a:endParaRPr>
          </a:p>
          <a:p>
            <a:pPr algn="ctr"/>
            <a:r>
              <a:rPr lang="en-US" sz="2800" dirty="0">
                <a:solidFill>
                  <a:schemeClr val="accent1"/>
                </a:solidFill>
                <a:cs typeface="Calibri"/>
              </a:rPr>
              <a:t>5 rows</a:t>
            </a:r>
          </a:p>
          <a:p>
            <a:pPr algn="ctr"/>
            <a:r>
              <a:rPr lang="en-US" sz="2800" dirty="0">
                <a:solidFill>
                  <a:srgbClr val="FFFF00"/>
                </a:solidFill>
                <a:highlight>
                  <a:srgbClr val="000000"/>
                </a:highlight>
                <a:cs typeface="Calibri"/>
              </a:rPr>
              <a:t>4 rows</a:t>
            </a:r>
          </a:p>
          <a:p>
            <a:pPr algn="ctr"/>
            <a:r>
              <a:rPr lang="en-US" sz="2800" dirty="0">
                <a:solidFill>
                  <a:schemeClr val="accent2"/>
                </a:solidFill>
                <a:cs typeface="Calibri"/>
              </a:rPr>
              <a:t>NOT SURE</a:t>
            </a:r>
          </a:p>
        </p:txBody>
      </p:sp>
    </p:spTree>
    <p:extLst>
      <p:ext uri="{BB962C8B-B14F-4D97-AF65-F5344CB8AC3E}">
        <p14:creationId xmlns:p14="http://schemas.microsoft.com/office/powerpoint/2010/main" val="1147853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9105C0-0B97-433F-980D-E26E6E11928E}"/>
              </a:ext>
            </a:extLst>
          </p:cNvPr>
          <p:cNvSpPr txBox="1"/>
          <p:nvPr/>
        </p:nvSpPr>
        <p:spPr>
          <a:xfrm>
            <a:off x="1690778" y="1224084"/>
            <a:ext cx="4425351" cy="115294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Name,</a:t>
            </a:r>
            <a:r>
              <a:rPr lang="en-US" sz="2800" dirty="0">
                <a:cs typeface="Calibri"/>
              </a:rPr>
              <a:t> year, class, grade</a:t>
            </a:r>
          </a:p>
          <a:p>
            <a:pPr algn="ctr"/>
            <a:r>
              <a:rPr lang="en-US" sz="2800" dirty="0">
                <a:cs typeface="Calibri"/>
              </a:rPr>
              <a:t>Ming, 2013, Data 601, B</a:t>
            </a:r>
          </a:p>
          <a:p>
            <a:pPr algn="ctr"/>
            <a:r>
              <a:rPr lang="en-US" sz="2800" dirty="0" err="1">
                <a:cs typeface="Calibri"/>
              </a:rPr>
              <a:t>Imgb</a:t>
            </a:r>
            <a:r>
              <a:rPr lang="en-US" sz="2800" dirty="0">
                <a:cs typeface="Calibri"/>
              </a:rPr>
              <a:t>, 2015, Data 601, B</a:t>
            </a:r>
          </a:p>
          <a:p>
            <a:pPr algn="ctr"/>
            <a:r>
              <a:rPr lang="en-US" sz="2800" dirty="0" err="1">
                <a:cs typeface="Calibri"/>
              </a:rPr>
              <a:t>Rimgw</a:t>
            </a:r>
            <a:r>
              <a:rPr lang="en-US" sz="2800" dirty="0">
                <a:cs typeface="Calibri"/>
              </a:rPr>
              <a:t>, 2012, Data 601, A</a:t>
            </a:r>
          </a:p>
          <a:p>
            <a:pPr algn="ctr"/>
            <a:r>
              <a:rPr lang="en-US" sz="2800" dirty="0" err="1">
                <a:cs typeface="Calibri"/>
              </a:rPr>
              <a:t>Wemf</a:t>
            </a:r>
            <a:r>
              <a:rPr lang="en-US" sz="2800" dirty="0">
                <a:cs typeface="Calibri"/>
              </a:rPr>
              <a:t>, 2014, Data 602, C</a:t>
            </a:r>
          </a:p>
        </p:txBody>
      </p:sp>
      <p:sp>
        <p:nvSpPr>
          <p:cNvPr id="3" name="TextBox 2">
            <a:extLst>
              <a:ext uri="{FF2B5EF4-FFF2-40B4-BE49-F238E27FC236}">
                <a16:creationId xmlns:a16="http://schemas.microsoft.com/office/drawing/2014/main" id="{F179D5B9-BC71-404A-9A76-FED7E7B341AE}"/>
              </a:ext>
            </a:extLst>
          </p:cNvPr>
          <p:cNvSpPr txBox="1"/>
          <p:nvPr/>
        </p:nvSpPr>
        <p:spPr>
          <a:xfrm>
            <a:off x="4738778" y="3667663"/>
            <a:ext cx="6280029" cy="224676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Q: How many rows does this CSV have?</a:t>
            </a:r>
            <a:endParaRPr lang="en-US" sz="2800" dirty="0">
              <a:cs typeface="Calibri"/>
            </a:endParaRPr>
          </a:p>
          <a:p>
            <a:pPr algn="ctr"/>
            <a:endParaRPr lang="en-US" sz="2800" dirty="0">
              <a:cs typeface="Calibri"/>
            </a:endParaRPr>
          </a:p>
          <a:p>
            <a:pPr algn="ctr"/>
            <a:r>
              <a:rPr lang="en-US" sz="2800" i="1" dirty="0">
                <a:solidFill>
                  <a:schemeClr val="accent1"/>
                </a:solidFill>
                <a:cs typeface="Calibri"/>
              </a:rPr>
              <a:t>Answer -- </a:t>
            </a:r>
            <a:r>
              <a:rPr lang="en-US" sz="2800" dirty="0">
                <a:solidFill>
                  <a:schemeClr val="accent1"/>
                </a:solidFill>
                <a:cs typeface="Calibri"/>
              </a:rPr>
              <a:t>5 rows</a:t>
            </a:r>
          </a:p>
          <a:p>
            <a:pPr algn="ctr"/>
            <a:r>
              <a:rPr lang="en-US" sz="2800" strike="sngStrike" dirty="0">
                <a:solidFill>
                  <a:srgbClr val="FFFF00"/>
                </a:solidFill>
                <a:highlight>
                  <a:srgbClr val="000000"/>
                </a:highlight>
                <a:cs typeface="Calibri"/>
              </a:rPr>
              <a:t>4 rows</a:t>
            </a:r>
          </a:p>
          <a:p>
            <a:pPr algn="ctr"/>
            <a:r>
              <a:rPr lang="en-US" sz="2800" strike="sngStrike" dirty="0">
                <a:solidFill>
                  <a:schemeClr val="accent2"/>
                </a:solidFill>
                <a:cs typeface="Calibri"/>
              </a:rPr>
              <a:t>NOT SURE</a:t>
            </a:r>
          </a:p>
        </p:txBody>
      </p:sp>
      <p:sp>
        <p:nvSpPr>
          <p:cNvPr id="4" name="TextBox 3">
            <a:extLst>
              <a:ext uri="{FF2B5EF4-FFF2-40B4-BE49-F238E27FC236}">
                <a16:creationId xmlns:a16="http://schemas.microsoft.com/office/drawing/2014/main" id="{4A5409E6-BFD1-4186-9FC5-86A187E42BCD}"/>
              </a:ext>
            </a:extLst>
          </p:cNvPr>
          <p:cNvSpPr txBox="1"/>
          <p:nvPr/>
        </p:nvSpPr>
        <p:spPr>
          <a:xfrm>
            <a:off x="497456" y="4990381"/>
            <a:ext cx="4813539" cy="138499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cs typeface="Calibri"/>
              </a:rPr>
              <a:t>Why not 4?</a:t>
            </a:r>
            <a:endParaRPr lang="en-US" sz="2800">
              <a:cs typeface="Calibri"/>
            </a:endParaRPr>
          </a:p>
          <a:p>
            <a:pPr marL="342900" indent="-342900">
              <a:buFont typeface="Arial"/>
              <a:buChar char="•"/>
            </a:pPr>
            <a:r>
              <a:rPr lang="en-US" sz="2800" dirty="0"/>
              <a:t>Header is a row</a:t>
            </a:r>
            <a:endParaRPr lang="en-US" sz="2800" dirty="0">
              <a:cs typeface="Calibri"/>
            </a:endParaRPr>
          </a:p>
          <a:p>
            <a:pPr marL="342900" indent="-342900">
              <a:buFont typeface="Arial"/>
              <a:buChar char="•"/>
            </a:pPr>
            <a:r>
              <a:rPr lang="en-US" sz="2800" dirty="0">
                <a:cs typeface="Calibri"/>
              </a:rPr>
              <a:t>Rows (5) versus columns (4)</a:t>
            </a:r>
          </a:p>
        </p:txBody>
      </p:sp>
      <p:sp>
        <p:nvSpPr>
          <p:cNvPr id="5" name="TextBox 4">
            <a:extLst>
              <a:ext uri="{FF2B5EF4-FFF2-40B4-BE49-F238E27FC236}">
                <a16:creationId xmlns:a16="http://schemas.microsoft.com/office/drawing/2014/main" id="{36B549AE-4CF5-4DD8-A19F-3BD3B7FE736D}"/>
              </a:ext>
            </a:extLst>
          </p:cNvPr>
          <p:cNvSpPr txBox="1"/>
          <p:nvPr/>
        </p:nvSpPr>
        <p:spPr>
          <a:xfrm>
            <a:off x="267418" y="1224083"/>
            <a:ext cx="1722408" cy="115294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solidFill>
                  <a:srgbClr val="FF0000"/>
                </a:solidFill>
              </a:rPr>
              <a:t>Row 1:</a:t>
            </a:r>
            <a:endParaRPr lang="en-US" sz="2800" dirty="0">
              <a:solidFill>
                <a:srgbClr val="FF0000"/>
              </a:solidFill>
              <a:cs typeface="Calibri"/>
            </a:endParaRPr>
          </a:p>
          <a:p>
            <a:pPr algn="ctr"/>
            <a:r>
              <a:rPr lang="en-US" sz="2800" dirty="0">
                <a:solidFill>
                  <a:srgbClr val="FF0000"/>
                </a:solidFill>
                <a:cs typeface="Calibri"/>
              </a:rPr>
              <a:t>Row 2:</a:t>
            </a:r>
          </a:p>
          <a:p>
            <a:pPr algn="ctr"/>
            <a:r>
              <a:rPr lang="en-US" sz="2800" dirty="0">
                <a:solidFill>
                  <a:srgbClr val="FF0000"/>
                </a:solidFill>
                <a:cs typeface="Calibri"/>
              </a:rPr>
              <a:t>Row 3:</a:t>
            </a:r>
          </a:p>
          <a:p>
            <a:pPr algn="ctr"/>
            <a:r>
              <a:rPr lang="en-US" sz="2800" dirty="0">
                <a:solidFill>
                  <a:srgbClr val="FF0000"/>
                </a:solidFill>
                <a:cs typeface="Calibri"/>
              </a:rPr>
              <a:t>Row 4:</a:t>
            </a:r>
          </a:p>
          <a:p>
            <a:pPr algn="ctr"/>
            <a:r>
              <a:rPr lang="en-US" sz="2800" dirty="0">
                <a:solidFill>
                  <a:srgbClr val="FF0000"/>
                </a:solidFill>
                <a:cs typeface="Calibri"/>
              </a:rPr>
              <a:t>Row 5:</a:t>
            </a:r>
          </a:p>
        </p:txBody>
      </p:sp>
      <p:sp>
        <p:nvSpPr>
          <p:cNvPr id="6" name="TextBox 5">
            <a:extLst>
              <a:ext uri="{FF2B5EF4-FFF2-40B4-BE49-F238E27FC236}">
                <a16:creationId xmlns:a16="http://schemas.microsoft.com/office/drawing/2014/main" id="{1F72F481-D281-4E48-A633-DFB166C7BA67}"/>
              </a:ext>
            </a:extLst>
          </p:cNvPr>
          <p:cNvSpPr txBox="1"/>
          <p:nvPr/>
        </p:nvSpPr>
        <p:spPr>
          <a:xfrm>
            <a:off x="2064167" y="3294752"/>
            <a:ext cx="5086709" cy="268495"/>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rgbClr val="FF0000"/>
                </a:solidFill>
              </a:rPr>
              <a:t>Col 1</a:t>
            </a:r>
            <a:r>
              <a:rPr lang="en-US" sz="2800" dirty="0">
                <a:solidFill>
                  <a:srgbClr val="FF0000"/>
                </a:solidFill>
                <a:cs typeface="Calibri"/>
              </a:rPr>
              <a:t>, Col 2, Col 3,        Col 4</a:t>
            </a:r>
            <a:endParaRPr lang="en-US" dirty="0">
              <a:cs typeface="Calibri"/>
            </a:endParaRPr>
          </a:p>
        </p:txBody>
      </p:sp>
    </p:spTree>
    <p:extLst>
      <p:ext uri="{BB962C8B-B14F-4D97-AF65-F5344CB8AC3E}">
        <p14:creationId xmlns:p14="http://schemas.microsoft.com/office/powerpoint/2010/main" val="910917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42A0BF-D5F9-4F32-9945-1CF93557DA72}"/>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ID</a:t>
            </a:r>
            <a:r>
              <a:rPr lang="en-US" sz="2800" dirty="0">
                <a:cs typeface="Calibri"/>
              </a:rPr>
              <a:t>, last name, first name, tuition</a:t>
            </a:r>
          </a:p>
          <a:p>
            <a:pPr algn="ctr"/>
            <a:r>
              <a:rPr lang="en-US" sz="2800" dirty="0">
                <a:cs typeface="Calibri"/>
              </a:rPr>
              <a:t>058582, Potter, Jr, Harry, $204</a:t>
            </a:r>
          </a:p>
          <a:p>
            <a:pPr algn="ctr"/>
            <a:r>
              <a:rPr lang="en-US" sz="2800" dirty="0">
                <a:cs typeface="Calibri"/>
              </a:rPr>
              <a:t>0485572, Weasley, Ron, $958</a:t>
            </a:r>
          </a:p>
          <a:p>
            <a:pPr algn="ctr"/>
            <a:r>
              <a:rPr lang="en-US" sz="2800" dirty="0">
                <a:cs typeface="Calibri"/>
              </a:rPr>
              <a:t>592424, Granger, Hermione, $422</a:t>
            </a:r>
          </a:p>
          <a:p>
            <a:pPr algn="ctr"/>
            <a:r>
              <a:rPr lang="en-US" sz="2800" dirty="0">
                <a:cs typeface="Calibri"/>
              </a:rPr>
              <a:t>472492, Diggory, Cedric, $1,042</a:t>
            </a:r>
          </a:p>
          <a:p>
            <a:pPr algn="ctr"/>
            <a:r>
              <a:rPr lang="en-US" sz="2800" dirty="0">
                <a:cs typeface="Calibri"/>
              </a:rPr>
              <a:t>493824, Weasley, Fred, $394</a:t>
            </a:r>
          </a:p>
        </p:txBody>
      </p:sp>
      <p:sp>
        <p:nvSpPr>
          <p:cNvPr id="3" name="TextBox 2">
            <a:extLst>
              <a:ext uri="{FF2B5EF4-FFF2-40B4-BE49-F238E27FC236}">
                <a16:creationId xmlns:a16="http://schemas.microsoft.com/office/drawing/2014/main" id="{A7AFBD27-AF51-40BC-B3CC-7F79CB03FA5A}"/>
              </a:ext>
            </a:extLst>
          </p:cNvPr>
          <p:cNvSpPr txBox="1"/>
          <p:nvPr/>
        </p:nvSpPr>
        <p:spPr>
          <a:xfrm>
            <a:off x="1417608" y="5191665"/>
            <a:ext cx="6208142" cy="64633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t>Q: What is wrong with this CSV?</a:t>
            </a:r>
            <a:endParaRPr lang="en-US" sz="3600" dirty="0">
              <a:cs typeface="Calibri"/>
            </a:endParaRPr>
          </a:p>
        </p:txBody>
      </p:sp>
      <p:pic>
        <p:nvPicPr>
          <p:cNvPr id="4" name="Picture 3" descr="A person standing in front of a building&#10;&#10;Description generated with high confidence">
            <a:extLst>
              <a:ext uri="{FF2B5EF4-FFF2-40B4-BE49-F238E27FC236}">
                <a16:creationId xmlns:a16="http://schemas.microsoft.com/office/drawing/2014/main" id="{3E7C8496-C869-4E4F-A294-84B00FF97B0C}"/>
              </a:ext>
            </a:extLst>
          </p:cNvPr>
          <p:cNvPicPr>
            <a:picLocks noChangeAspect="1"/>
          </p:cNvPicPr>
          <p:nvPr/>
        </p:nvPicPr>
        <p:blipFill>
          <a:blip r:embed="rId3"/>
          <a:stretch>
            <a:fillRect/>
          </a:stretch>
        </p:blipFill>
        <p:spPr>
          <a:xfrm>
            <a:off x="644245" y="1403371"/>
            <a:ext cx="4953667" cy="2799855"/>
          </a:xfrm>
          <a:prstGeom prst="rect">
            <a:avLst/>
          </a:prstGeom>
        </p:spPr>
      </p:pic>
      <p:sp>
        <p:nvSpPr>
          <p:cNvPr id="5" name="TextBox 4">
            <a:extLst>
              <a:ext uri="{FF2B5EF4-FFF2-40B4-BE49-F238E27FC236}">
                <a16:creationId xmlns:a16="http://schemas.microsoft.com/office/drawing/2014/main" id="{90EE6541-610D-450F-9C6F-9385605462C8}"/>
              </a:ext>
            </a:extLst>
          </p:cNvPr>
          <p:cNvSpPr txBox="1"/>
          <p:nvPr/>
        </p:nvSpPr>
        <p:spPr>
          <a:xfrm>
            <a:off x="1082616" y="5996666"/>
            <a:ext cx="10216550"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highlight>
                  <a:srgbClr val="FFFF00"/>
                </a:highlight>
              </a:rPr>
              <a:t>Activity</a:t>
            </a:r>
            <a:r>
              <a:rPr lang="en-US" sz="2400" dirty="0"/>
              <a:t>: Raise your hand/Write in </a:t>
            </a:r>
            <a:r>
              <a:rPr lang="en-US" sz="2400" dirty="0" err="1"/>
              <a:t>chatbox</a:t>
            </a:r>
            <a:r>
              <a:rPr lang="en-US" sz="2400" dirty="0"/>
              <a:t> if you have an answer</a:t>
            </a:r>
            <a:endParaRPr lang="en-US" sz="2400" dirty="0">
              <a:cs typeface="Calibri"/>
            </a:endParaRPr>
          </a:p>
        </p:txBody>
      </p:sp>
    </p:spTree>
    <p:extLst>
      <p:ext uri="{BB962C8B-B14F-4D97-AF65-F5344CB8AC3E}">
        <p14:creationId xmlns:p14="http://schemas.microsoft.com/office/powerpoint/2010/main" val="1004792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90A144-706F-4089-8FBF-6AAB80CFA6A7}"/>
              </a:ext>
            </a:extLst>
          </p:cNvPr>
          <p:cNvSpPr txBox="1"/>
          <p:nvPr/>
        </p:nvSpPr>
        <p:spPr>
          <a:xfrm>
            <a:off x="6190891" y="2330571"/>
            <a:ext cx="6596331" cy="2677656"/>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t>ID</a:t>
            </a:r>
            <a:r>
              <a:rPr lang="en-US" sz="2800" dirty="0">
                <a:cs typeface="Calibri"/>
              </a:rPr>
              <a:t>, last name, first name, tuition</a:t>
            </a:r>
          </a:p>
          <a:p>
            <a:pPr algn="ctr"/>
            <a:r>
              <a:rPr lang="en-US" sz="2800" dirty="0">
                <a:cs typeface="Calibri"/>
              </a:rPr>
              <a:t>058582, </a:t>
            </a:r>
            <a:r>
              <a:rPr lang="en-US" sz="2800" dirty="0">
                <a:solidFill>
                  <a:schemeClr val="accent2"/>
                </a:solidFill>
                <a:cs typeface="Calibri"/>
              </a:rPr>
              <a:t>"Potter, Jr"</a:t>
            </a:r>
            <a:r>
              <a:rPr lang="en-US" sz="2800" dirty="0">
                <a:cs typeface="Calibri"/>
              </a:rPr>
              <a:t>, Harry, $204</a:t>
            </a:r>
          </a:p>
          <a:p>
            <a:pPr algn="ctr"/>
            <a:r>
              <a:rPr lang="en-US" sz="2800" dirty="0">
                <a:cs typeface="Calibri"/>
              </a:rPr>
              <a:t>0485572, Weasley, Ron, $958</a:t>
            </a:r>
          </a:p>
          <a:p>
            <a:pPr algn="ctr"/>
            <a:r>
              <a:rPr lang="en-US" sz="2800" dirty="0">
                <a:cs typeface="Calibri"/>
              </a:rPr>
              <a:t>592424, Granger, Hermione, $422</a:t>
            </a:r>
          </a:p>
          <a:p>
            <a:pPr algn="ctr"/>
            <a:r>
              <a:rPr lang="en-US" sz="2800" dirty="0">
                <a:cs typeface="Calibri"/>
              </a:rPr>
              <a:t>472492, Diggory, Cedric, </a:t>
            </a:r>
            <a:r>
              <a:rPr lang="en-US" sz="2800" dirty="0">
                <a:solidFill>
                  <a:schemeClr val="accent2"/>
                </a:solidFill>
                <a:cs typeface="Calibri"/>
              </a:rPr>
              <a:t>"$1,042"</a:t>
            </a:r>
          </a:p>
          <a:p>
            <a:pPr algn="ctr"/>
            <a:r>
              <a:rPr lang="en-US" sz="2800" dirty="0">
                <a:cs typeface="Calibri"/>
              </a:rPr>
              <a:t>493824, Weasley, Fred, $394</a:t>
            </a:r>
          </a:p>
        </p:txBody>
      </p:sp>
      <p:sp>
        <p:nvSpPr>
          <p:cNvPr id="3" name="TextBox 2">
            <a:extLst>
              <a:ext uri="{FF2B5EF4-FFF2-40B4-BE49-F238E27FC236}">
                <a16:creationId xmlns:a16="http://schemas.microsoft.com/office/drawing/2014/main" id="{A8EE16A5-2EBF-4891-A597-64064BD44111}"/>
              </a:ext>
            </a:extLst>
          </p:cNvPr>
          <p:cNvSpPr txBox="1"/>
          <p:nvPr/>
        </p:nvSpPr>
        <p:spPr>
          <a:xfrm>
            <a:off x="353964" y="5206249"/>
            <a:ext cx="8062821" cy="1200329"/>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t>Q: What is wrong with this CSV?</a:t>
            </a:r>
            <a:endParaRPr lang="en-US" sz="3600" dirty="0">
              <a:cs typeface="Calibri"/>
            </a:endParaRPr>
          </a:p>
          <a:p>
            <a:pPr algn="ctr"/>
            <a:r>
              <a:rPr lang="en-US" sz="3600" i="1" dirty="0">
                <a:cs typeface="Calibri"/>
              </a:rPr>
              <a:t>A: Two mistakes with unquoted commas</a:t>
            </a:r>
          </a:p>
        </p:txBody>
      </p:sp>
      <p:pic>
        <p:nvPicPr>
          <p:cNvPr id="4" name="Picture 3" descr="A person in a black shirt&#10;&#10;Description generated with high confidence">
            <a:extLst>
              <a:ext uri="{FF2B5EF4-FFF2-40B4-BE49-F238E27FC236}">
                <a16:creationId xmlns:a16="http://schemas.microsoft.com/office/drawing/2014/main" id="{5BFE562C-333B-4EDC-880F-270586226431}"/>
              </a:ext>
            </a:extLst>
          </p:cNvPr>
          <p:cNvPicPr>
            <a:picLocks noChangeAspect="1"/>
          </p:cNvPicPr>
          <p:nvPr/>
        </p:nvPicPr>
        <p:blipFill>
          <a:blip r:embed="rId3"/>
          <a:stretch>
            <a:fillRect/>
          </a:stretch>
        </p:blipFill>
        <p:spPr>
          <a:xfrm>
            <a:off x="150367" y="932220"/>
            <a:ext cx="6161224" cy="3792907"/>
          </a:xfrm>
          <a:prstGeom prst="rect">
            <a:avLst/>
          </a:prstGeom>
        </p:spPr>
      </p:pic>
    </p:spTree>
    <p:extLst>
      <p:ext uri="{BB962C8B-B14F-4D97-AF65-F5344CB8AC3E}">
        <p14:creationId xmlns:p14="http://schemas.microsoft.com/office/powerpoint/2010/main" val="847801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7086-72FA-48C6-AD47-615AAA6588CC}"/>
              </a:ext>
            </a:extLst>
          </p:cNvPr>
          <p:cNvSpPr>
            <a:spLocks noGrp="1"/>
          </p:cNvSpPr>
          <p:nvPr>
            <p:ph type="title"/>
          </p:nvPr>
        </p:nvSpPr>
        <p:spPr>
          <a:xfrm>
            <a:off x="838200" y="929640"/>
            <a:ext cx="10515600" cy="639130"/>
          </a:xfrm>
        </p:spPr>
        <p:txBody>
          <a:bodyPr/>
          <a:lstStyle/>
          <a:p>
            <a:r>
              <a:rPr lang="en-US" dirty="0" err="1">
                <a:cs typeface="Calibri Light"/>
              </a:rPr>
              <a:t>Jupyter</a:t>
            </a:r>
            <a:r>
              <a:rPr lang="en-US" dirty="0">
                <a:cs typeface="Calibri Light"/>
              </a:rPr>
              <a:t> and CSV</a:t>
            </a:r>
            <a:endParaRPr lang="en-US" dirty="0"/>
          </a:p>
        </p:txBody>
      </p:sp>
      <p:sp>
        <p:nvSpPr>
          <p:cNvPr id="3" name="Content Placeholder 2">
            <a:extLst>
              <a:ext uri="{FF2B5EF4-FFF2-40B4-BE49-F238E27FC236}">
                <a16:creationId xmlns:a16="http://schemas.microsoft.com/office/drawing/2014/main" id="{52A56910-6F5E-44B2-8A38-5E6525782E04}"/>
              </a:ext>
            </a:extLst>
          </p:cNvPr>
          <p:cNvSpPr>
            <a:spLocks noGrp="1"/>
          </p:cNvSpPr>
          <p:nvPr>
            <p:ph idx="1"/>
          </p:nvPr>
        </p:nvSpPr>
        <p:spPr>
          <a:xfrm>
            <a:off x="450011" y="2443851"/>
            <a:ext cx="12053977" cy="4135677"/>
          </a:xfrm>
        </p:spPr>
        <p:txBody>
          <a:bodyPr vert="horz" lIns="91440" tIns="45720" rIns="91440" bIns="45720" rtlCol="0" anchor="t">
            <a:normAutofit/>
          </a:bodyPr>
          <a:lstStyle/>
          <a:p>
            <a:pPr>
              <a:buNone/>
            </a:pPr>
            <a:r>
              <a:rPr lang="en-US" sz="2400" b="1" dirty="0" err="1">
                <a:latin typeface="Courier New"/>
                <a:cs typeface="Courier New"/>
              </a:rPr>
              <a:t>load_csv.ipynb</a:t>
            </a:r>
            <a:endParaRPr lang="en-US" sz="2400" b="1" dirty="0">
              <a:latin typeface="Courier New"/>
              <a:cs typeface="Courier New"/>
            </a:endParaRPr>
          </a:p>
          <a:p>
            <a:pPr>
              <a:buNone/>
            </a:pPr>
            <a:endParaRPr lang="en-US" sz="2400" dirty="0">
              <a:latin typeface="Courier New"/>
              <a:cs typeface="Courier New"/>
            </a:endParaRPr>
          </a:p>
        </p:txBody>
      </p:sp>
    </p:spTree>
    <p:extLst>
      <p:ext uri="{BB962C8B-B14F-4D97-AF65-F5344CB8AC3E}">
        <p14:creationId xmlns:p14="http://schemas.microsoft.com/office/powerpoint/2010/main" val="3454123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5AA5-107B-4AF3-826A-07FD162D4F49}"/>
              </a:ext>
            </a:extLst>
          </p:cNvPr>
          <p:cNvSpPr>
            <a:spLocks noGrp="1"/>
          </p:cNvSpPr>
          <p:nvPr>
            <p:ph type="title"/>
          </p:nvPr>
        </p:nvSpPr>
        <p:spPr>
          <a:xfrm>
            <a:off x="838200" y="792480"/>
            <a:ext cx="10515600" cy="1033145"/>
          </a:xfrm>
        </p:spPr>
        <p:txBody>
          <a:bodyPr/>
          <a:lstStyle/>
          <a:p>
            <a:r>
              <a:rPr lang="en-US" dirty="0">
                <a:cs typeface="Calibri Light"/>
              </a:rPr>
              <a:t>reasons not to use CSV data format</a:t>
            </a:r>
            <a:endParaRPr lang="en-US" dirty="0"/>
          </a:p>
        </p:txBody>
      </p:sp>
      <p:sp>
        <p:nvSpPr>
          <p:cNvPr id="3" name="Content Placeholder 2">
            <a:extLst>
              <a:ext uri="{FF2B5EF4-FFF2-40B4-BE49-F238E27FC236}">
                <a16:creationId xmlns:a16="http://schemas.microsoft.com/office/drawing/2014/main" id="{FB74DEB9-6308-467B-8E59-77421DBBB55A}"/>
              </a:ext>
            </a:extLst>
          </p:cNvPr>
          <p:cNvSpPr>
            <a:spLocks noGrp="1"/>
          </p:cNvSpPr>
          <p:nvPr>
            <p:ph idx="1"/>
          </p:nvPr>
        </p:nvSpPr>
        <p:spPr>
          <a:xfrm>
            <a:off x="838200" y="1825625"/>
            <a:ext cx="10673750" cy="4912054"/>
          </a:xfrm>
        </p:spPr>
        <p:txBody>
          <a:bodyPr vert="horz" lIns="91440" tIns="45720" rIns="91440" bIns="45720" rtlCol="0" anchor="t">
            <a:normAutofit lnSpcReduction="10000"/>
          </a:bodyPr>
          <a:lstStyle/>
          <a:p>
            <a:r>
              <a:rPr lang="en-US" dirty="0">
                <a:cs typeface="Calibri"/>
              </a:rPr>
              <a:t>data type of columns undefined </a:t>
            </a:r>
          </a:p>
          <a:p>
            <a:pPr marL="0" indent="0">
              <a:buNone/>
            </a:pPr>
            <a:r>
              <a:rPr lang="en-US" dirty="0">
                <a:cs typeface="Calibri"/>
              </a:rPr>
              <a:t>--&gt; string versus float versus integer</a:t>
            </a:r>
          </a:p>
          <a:p>
            <a:pPr marL="0" indent="0">
              <a:buNone/>
            </a:pPr>
            <a:r>
              <a:rPr lang="en-US" dirty="0">
                <a:cs typeface="Calibri"/>
              </a:rPr>
              <a:t>This makes loading data from file to memory expensive</a:t>
            </a:r>
          </a:p>
          <a:p>
            <a:endParaRPr lang="en-US" dirty="0">
              <a:cs typeface="Calibri"/>
            </a:endParaRPr>
          </a:p>
          <a:p>
            <a:r>
              <a:rPr lang="en-US" dirty="0">
                <a:cs typeface="Calibri"/>
              </a:rPr>
              <a:t>consistency of data types per row is not guaranteed </a:t>
            </a:r>
          </a:p>
          <a:p>
            <a:pPr marL="0" indent="0">
              <a:buNone/>
            </a:pPr>
            <a:r>
              <a:rPr lang="en-US" dirty="0">
                <a:cs typeface="Calibri"/>
              </a:rPr>
              <a:t>Row 1 could be "Bob, 52, 485-2949" while </a:t>
            </a:r>
          </a:p>
          <a:p>
            <a:pPr marL="0" indent="0">
              <a:buNone/>
            </a:pPr>
            <a:r>
              <a:rPr lang="en-US" dirty="0">
                <a:cs typeface="Calibri"/>
              </a:rPr>
              <a:t>Row 2 could be "859492, </a:t>
            </a:r>
            <a:r>
              <a:rPr lang="en-US" dirty="0">
                <a:cs typeface="Calibri"/>
                <a:hlinkClick r:id="rId2"/>
              </a:rPr>
              <a:t>mark@yahoo.com</a:t>
            </a:r>
            <a:r>
              <a:rPr lang="en-US" dirty="0">
                <a:cs typeface="Calibri"/>
              </a:rPr>
              <a:t>, $95"</a:t>
            </a:r>
          </a:p>
          <a:p>
            <a:endParaRPr lang="en-US" dirty="0">
              <a:cs typeface="Calibri"/>
            </a:endParaRPr>
          </a:p>
          <a:p>
            <a:r>
              <a:rPr lang="en-US" dirty="0">
                <a:cs typeface="Calibri"/>
              </a:rPr>
              <a:t>Format consistency is not enforced</a:t>
            </a:r>
          </a:p>
          <a:p>
            <a:pPr marL="0" indent="0">
              <a:buNone/>
            </a:pPr>
            <a:r>
              <a:rPr lang="en-US" dirty="0">
                <a:cs typeface="Calibri"/>
              </a:rPr>
              <a:t>Header could be comma separated, data is pipe separated, except fourth and fifth column are separated by semicolon</a:t>
            </a:r>
          </a:p>
          <a:p>
            <a:endParaRPr lang="en-US" dirty="0">
              <a:cs typeface="Calibri"/>
            </a:endParaRPr>
          </a:p>
          <a:p>
            <a:pPr marL="0" indent="0">
              <a:buNone/>
            </a:pPr>
            <a:r>
              <a:rPr lang="en-US" sz="2000" dirty="0">
                <a:cs typeface="Calibri"/>
              </a:rPr>
              <a:t>See </a:t>
            </a:r>
            <a:r>
              <a:rPr lang="en-US" sz="2000" dirty="0">
                <a:cs typeface="Calibri"/>
                <a:hlinkClick r:id="rId3"/>
              </a:rPr>
              <a:t>Falsehoods Programmers Believe About CSVs</a:t>
            </a:r>
          </a:p>
        </p:txBody>
      </p:sp>
    </p:spTree>
    <p:extLst>
      <p:ext uri="{BB962C8B-B14F-4D97-AF65-F5344CB8AC3E}">
        <p14:creationId xmlns:p14="http://schemas.microsoft.com/office/powerpoint/2010/main" val="1756794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6199-627D-4681-B32F-1D1AB8831985}"/>
              </a:ext>
            </a:extLst>
          </p:cNvPr>
          <p:cNvSpPr>
            <a:spLocks noGrp="1"/>
          </p:cNvSpPr>
          <p:nvPr>
            <p:ph type="title"/>
          </p:nvPr>
        </p:nvSpPr>
        <p:spPr>
          <a:xfrm>
            <a:off x="838200" y="869794"/>
            <a:ext cx="10515600" cy="691377"/>
          </a:xfrm>
        </p:spPr>
        <p:txBody>
          <a:bodyPr>
            <a:normAutofit/>
          </a:bodyPr>
          <a:lstStyle/>
          <a:p>
            <a:r>
              <a:rPr lang="en-US" sz="4000" dirty="0">
                <a:cs typeface="Calibri Light"/>
              </a:rPr>
              <a:t>Additional common data formats: JSON and XML</a:t>
            </a:r>
          </a:p>
        </p:txBody>
      </p:sp>
      <p:sp>
        <p:nvSpPr>
          <p:cNvPr id="3" name="Content Placeholder 2">
            <a:extLst>
              <a:ext uri="{FF2B5EF4-FFF2-40B4-BE49-F238E27FC236}">
                <a16:creationId xmlns:a16="http://schemas.microsoft.com/office/drawing/2014/main" id="{3725D67B-2CD5-432F-A0BF-92A740E6478C}"/>
              </a:ext>
            </a:extLst>
          </p:cNvPr>
          <p:cNvSpPr>
            <a:spLocks noGrp="1"/>
          </p:cNvSpPr>
          <p:nvPr>
            <p:ph idx="1"/>
          </p:nvPr>
        </p:nvSpPr>
        <p:spPr/>
        <p:txBody>
          <a:bodyPr vert="horz" lIns="91440" tIns="45720" rIns="91440" bIns="45720" rtlCol="0" anchor="t">
            <a:normAutofit/>
          </a:bodyPr>
          <a:lstStyle/>
          <a:p>
            <a:r>
              <a:rPr lang="en-US" dirty="0">
                <a:cs typeface="Calibri"/>
                <a:hlinkClick r:id="rId2"/>
              </a:rPr>
              <a:t>Semi-structured_data</a:t>
            </a:r>
            <a:r>
              <a:rPr lang="en-US" dirty="0">
                <a:cs typeface="Calibri"/>
              </a:rPr>
              <a:t> for flexibility</a:t>
            </a:r>
          </a:p>
          <a:p>
            <a:endParaRPr lang="en-US" dirty="0">
              <a:cs typeface="Calibri"/>
            </a:endParaRPr>
          </a:p>
          <a:p>
            <a:pPr marL="0" indent="0">
              <a:buNone/>
            </a:pPr>
            <a:r>
              <a:rPr lang="en-US" dirty="0">
                <a:cs typeface="Calibri"/>
              </a:rPr>
              <a:t>JSON jargon: </a:t>
            </a:r>
            <a:r>
              <a:rPr lang="en-US" dirty="0">
                <a:cs typeface="Calibri"/>
                <a:hlinkClick r:id="rId3"/>
              </a:rPr>
              <a:t>Key-value pairs</a:t>
            </a:r>
            <a:endParaRPr lang="en-US" dirty="0">
              <a:cs typeface="Calibri"/>
            </a:endParaRPr>
          </a:p>
          <a:p>
            <a:endParaRPr lang="en-US" dirty="0">
              <a:cs typeface="Calibri"/>
            </a:endParaRPr>
          </a:p>
          <a:p>
            <a:pPr marL="0" indent="0">
              <a:buNone/>
            </a:pPr>
            <a:r>
              <a:rPr lang="en-US" dirty="0">
                <a:cs typeface="Calibri"/>
              </a:rPr>
              <a:t>XML jargon: </a:t>
            </a:r>
            <a:r>
              <a:rPr lang="en-US" dirty="0">
                <a:cs typeface="Calibri"/>
                <a:hlinkClick r:id="rId4"/>
              </a:rPr>
              <a:t>Tags, Elements, Attributes</a:t>
            </a:r>
          </a:p>
          <a:p>
            <a:r>
              <a:rPr lang="en-US" dirty="0">
                <a:cs typeface="Calibri"/>
              </a:rPr>
              <a:t>Attributes contain data related to a specific element</a:t>
            </a:r>
          </a:p>
          <a:p>
            <a:endParaRPr lang="en-US" dirty="0">
              <a:cs typeface="Calibri"/>
            </a:endParaRPr>
          </a:p>
        </p:txBody>
      </p:sp>
    </p:spTree>
    <p:extLst>
      <p:ext uri="{BB962C8B-B14F-4D97-AF65-F5344CB8AC3E}">
        <p14:creationId xmlns:p14="http://schemas.microsoft.com/office/powerpoint/2010/main" val="13136876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838200" y="624840"/>
            <a:ext cx="11162581" cy="1065848"/>
          </a:xfrm>
        </p:spPr>
        <p:txBody>
          <a:bodyPr/>
          <a:lstStyle/>
          <a:p>
            <a:r>
              <a:rPr lang="en-US" dirty="0">
                <a:cs typeface="Calibri Light"/>
              </a:rPr>
              <a:t>Data format: JavaScript Object Notation (</a:t>
            </a:r>
            <a:r>
              <a:rPr lang="en-US" dirty="0">
                <a:cs typeface="Calibri Light"/>
                <a:hlinkClick r:id="rId3"/>
              </a:rPr>
              <a:t>JSON</a:t>
            </a:r>
            <a:r>
              <a:rPr lang="en-US" dirty="0">
                <a:cs typeface="Calibri Light"/>
              </a:rPr>
              <a:t>)</a:t>
            </a:r>
            <a:endParaRPr lang="en-US" dirty="0"/>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838200" y="1438035"/>
            <a:ext cx="10515600" cy="4351338"/>
          </a:xfrm>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6018362" y="5536720"/>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4"/>
              </a:rPr>
              <a:t>https://json.org/example.html</a:t>
            </a:r>
            <a:endParaRPr lang="en-US">
              <a:cs typeface="Calibri"/>
            </a:endParaRPr>
          </a:p>
          <a:p>
            <a:pPr algn="ctr"/>
            <a:endParaRPr lang="en-US" dirty="0">
              <a:cs typeface="Calibri"/>
            </a:endParaRPr>
          </a:p>
          <a:p>
            <a:pPr algn="ctr"/>
            <a:r>
              <a:rPr lang="en-US" dirty="0">
                <a:hlinkClick r:id="rId5"/>
              </a:rPr>
              <a:t>https://tools.ietf.org/html/rfc4627</a:t>
            </a:r>
            <a:endParaRPr lang="en-US" dirty="0">
              <a:cs typeface="Calibri"/>
            </a:endParaRPr>
          </a:p>
        </p:txBody>
      </p:sp>
    </p:spTree>
    <p:extLst>
      <p:ext uri="{BB962C8B-B14F-4D97-AF65-F5344CB8AC3E}">
        <p14:creationId xmlns:p14="http://schemas.microsoft.com/office/powerpoint/2010/main" val="2440936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838200" y="767358"/>
            <a:ext cx="11162581" cy="923330"/>
          </a:xfrm>
        </p:spPr>
        <p:txBody>
          <a:bodyPr/>
          <a:lstStyle/>
          <a:p>
            <a:r>
              <a:rPr lang="en-US" dirty="0">
                <a:cs typeface="Calibri Light"/>
              </a:rPr>
              <a:t>Data format: JavaScript Object Notation (</a:t>
            </a:r>
            <a:r>
              <a:rPr lang="en-US" dirty="0">
                <a:cs typeface="Calibri Light"/>
                <a:hlinkClick r:id="rId3"/>
              </a:rPr>
              <a:t>JSON</a:t>
            </a:r>
            <a:r>
              <a:rPr lang="en-US" dirty="0">
                <a:cs typeface="Calibri Light"/>
              </a:rPr>
              <a:t>)</a:t>
            </a:r>
            <a:endParaRPr lang="en-US" dirty="0"/>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p:txBody>
          <a:bodyPr vert="horz" lIns="91440" tIns="45720" rIns="91440" bIns="45720" rtlCol="0" anchor="t">
            <a:noAutofit/>
          </a:bodyPr>
          <a:lstStyle/>
          <a:p>
            <a:pPr marL="0" indent="0">
              <a:buNone/>
            </a:pPr>
            <a:r>
              <a:rPr lang="en-US" sz="2600">
                <a:latin typeface="Courier New"/>
                <a:cs typeface="Courier New"/>
              </a:rPr>
              <a:t>{"menu": {</a:t>
            </a:r>
            <a:r>
              <a:rPr lang="en-US" sz="2600" dirty="0">
                <a:latin typeface="Courier New"/>
                <a:cs typeface="Courier New"/>
              </a:rPr>
              <a:t>
</a:t>
            </a:r>
            <a:r>
              <a:rPr lang="en-US" sz="2600">
                <a:latin typeface="Courier New"/>
                <a:cs typeface="Courier New"/>
              </a:rPr>
              <a:t>  "id": "file",</a:t>
            </a:r>
            <a:r>
              <a:rPr lang="en-US" sz="2600" dirty="0">
                <a:latin typeface="Courier New"/>
                <a:cs typeface="Courier New"/>
              </a:rPr>
              <a:t>
</a:t>
            </a:r>
            <a:r>
              <a:rPr lang="en-US" sz="2600">
                <a:latin typeface="Courier New"/>
                <a:cs typeface="Courier New"/>
              </a:rPr>
              <a:t>  "value": "File",</a:t>
            </a:r>
            <a:r>
              <a:rPr lang="en-US" sz="2600" dirty="0">
                <a:latin typeface="Courier New"/>
                <a:cs typeface="Courier New"/>
              </a:rPr>
              <a:t>
</a:t>
            </a:r>
            <a:r>
              <a:rPr lang="en-US" sz="2600">
                <a:latin typeface="Courier New"/>
                <a:cs typeface="Courier New"/>
              </a:rPr>
              <a:t>  "popup": {</a:t>
            </a:r>
            <a:r>
              <a:rPr lang="en-US" sz="2600" dirty="0">
                <a:latin typeface="Courier New"/>
                <a:cs typeface="Courier New"/>
              </a:rPr>
              <a:t>
</a:t>
            </a:r>
            <a:r>
              <a:rPr lang="en-US" sz="2600">
                <a:latin typeface="Courier New"/>
                <a:cs typeface="Courier New"/>
              </a:rPr>
              <a:t>    "menuitem": [</a:t>
            </a:r>
            <a:r>
              <a:rPr lang="en-US" sz="2600" dirty="0">
                <a:latin typeface="Courier New"/>
                <a:cs typeface="Courier New"/>
              </a:rPr>
              <a:t>
</a:t>
            </a:r>
            <a:r>
              <a:rPr lang="en-US" sz="2600">
                <a:latin typeface="Courier New"/>
                <a:cs typeface="Courier New"/>
              </a:rPr>
              <a:t>      {"value": "New", "onclick": "CreateNewDoc()"},</a:t>
            </a:r>
            <a:r>
              <a:rPr lang="en-US" sz="2600" dirty="0">
                <a:latin typeface="Courier New"/>
                <a:cs typeface="Courier New"/>
              </a:rPr>
              <a:t>
</a:t>
            </a:r>
            <a:r>
              <a:rPr lang="en-US" sz="2600">
                <a:latin typeface="Courier New"/>
                <a:cs typeface="Courier New"/>
              </a:rPr>
              <a:t>      {"value": "Open", "onclick": "OpenDoc()"},</a:t>
            </a:r>
            <a:r>
              <a:rPr lang="en-US" sz="2600" dirty="0">
                <a:latin typeface="Courier New"/>
                <a:cs typeface="Courier New"/>
              </a:rPr>
              <a:t>
</a:t>
            </a:r>
            <a:r>
              <a:rPr lang="en-US" sz="2600">
                <a:latin typeface="Courier New"/>
                <a:cs typeface="Courier New"/>
              </a:rPr>
              <a:t>      {"value": "Close", "onclick": "CloseDoc()"}</a:t>
            </a:r>
            <a:r>
              <a:rPr lang="en-US" sz="2600" dirty="0">
                <a:latin typeface="Courier New"/>
                <a:cs typeface="Courier New"/>
              </a:rPr>
              <a:t>
</a:t>
            </a:r>
            <a:r>
              <a:rPr lang="en-US" sz="2600">
                <a:latin typeface="Courier New"/>
                <a:cs typeface="Courier New"/>
              </a:rPr>
              <a:t>    ]</a:t>
            </a:r>
            <a:r>
              <a:rPr lang="en-US" sz="2600" dirty="0">
                <a:latin typeface="Courier New"/>
                <a:cs typeface="Courier New"/>
              </a:rPr>
              <a:t>
</a:t>
            </a:r>
            <a:r>
              <a:rPr lang="en-US" sz="2600">
                <a:latin typeface="Courier New"/>
                <a:cs typeface="Courier New"/>
              </a:rPr>
              <a:t>  }</a:t>
            </a:r>
            <a:r>
              <a:rPr lang="en-US" sz="2600" dirty="0">
                <a:latin typeface="Courier New"/>
                <a:cs typeface="Courier New"/>
              </a:rPr>
              <a:t>
</a:t>
            </a:r>
            <a:r>
              <a:rPr lang="en-US" sz="2600">
                <a:latin typeface="Courier New"/>
                <a:cs typeface="Courier New"/>
              </a:rPr>
              <a:t>}}</a:t>
            </a:r>
            <a:endParaRPr lang="en-US" sz="2600" dirty="0">
              <a:latin typeface="Courier New"/>
              <a:cs typeface="Courier New"/>
            </a:endParaRPr>
          </a:p>
        </p:txBody>
      </p:sp>
      <p:sp>
        <p:nvSpPr>
          <p:cNvPr id="4" name="TextBox 3">
            <a:extLst>
              <a:ext uri="{FF2B5EF4-FFF2-40B4-BE49-F238E27FC236}">
                <a16:creationId xmlns:a16="http://schemas.microsoft.com/office/drawing/2014/main" id="{490FF7B4-B397-46AD-BC8F-782EFA0D8F98}"/>
              </a:ext>
            </a:extLst>
          </p:cNvPr>
          <p:cNvSpPr txBox="1"/>
          <p:nvPr/>
        </p:nvSpPr>
        <p:spPr>
          <a:xfrm>
            <a:off x="6018362" y="5536720"/>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4"/>
              </a:rPr>
              <a:t>https://json.org/example.html</a:t>
            </a:r>
            <a:endParaRPr lang="en-US">
              <a:cs typeface="Calibri"/>
            </a:endParaRPr>
          </a:p>
          <a:p>
            <a:pPr algn="ctr"/>
            <a:endParaRPr lang="en-US" dirty="0">
              <a:cs typeface="Calibri"/>
            </a:endParaRPr>
          </a:p>
          <a:p>
            <a:pPr algn="ctr"/>
            <a:r>
              <a:rPr lang="en-US" dirty="0">
                <a:hlinkClick r:id="rId5"/>
              </a:rPr>
              <a:t>https://tools.ietf.org/html/rfc4627</a:t>
            </a:r>
            <a:endParaRPr lang="en-US" dirty="0">
              <a:cs typeface="Calibri"/>
            </a:endParaRPr>
          </a:p>
        </p:txBody>
      </p:sp>
      <p:sp>
        <p:nvSpPr>
          <p:cNvPr id="5" name="Rectangle 4">
            <a:extLst>
              <a:ext uri="{FF2B5EF4-FFF2-40B4-BE49-F238E27FC236}">
                <a16:creationId xmlns:a16="http://schemas.microsoft.com/office/drawing/2014/main" id="{AD946D2E-40BF-4D1D-9672-5200697AC729}"/>
              </a:ext>
            </a:extLst>
          </p:cNvPr>
          <p:cNvSpPr/>
          <p:nvPr/>
        </p:nvSpPr>
        <p:spPr>
          <a:xfrm>
            <a:off x="1252844" y="2251782"/>
            <a:ext cx="2797833" cy="46870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253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838200" y="778503"/>
            <a:ext cx="11162581" cy="912185"/>
          </a:xfrm>
        </p:spPr>
        <p:txBody>
          <a:bodyPr/>
          <a:lstStyle/>
          <a:p>
            <a:r>
              <a:rPr lang="en-US" dirty="0">
                <a:cs typeface="Calibri Light"/>
              </a:rPr>
              <a:t>Data format: JavaScript Object Notation (</a:t>
            </a:r>
            <a:r>
              <a:rPr lang="en-US" dirty="0">
                <a:cs typeface="Calibri Light"/>
                <a:hlinkClick r:id="rId3"/>
              </a:rPr>
              <a:t>JSON</a:t>
            </a:r>
            <a:r>
              <a:rPr lang="en-US" dirty="0">
                <a:cs typeface="Calibri Light"/>
              </a:rPr>
              <a:t>)</a:t>
            </a:r>
            <a:endParaRPr lang="en-US" dirty="0"/>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6018362" y="5536720"/>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4"/>
              </a:rPr>
              <a:t>https://json.org/example.html</a:t>
            </a:r>
            <a:endParaRPr lang="en-US">
              <a:cs typeface="Calibri"/>
            </a:endParaRPr>
          </a:p>
          <a:p>
            <a:pPr algn="ctr"/>
            <a:endParaRPr lang="en-US" dirty="0">
              <a:cs typeface="Calibri"/>
            </a:endParaRPr>
          </a:p>
          <a:p>
            <a:pPr algn="ctr"/>
            <a:r>
              <a:rPr lang="en-US" dirty="0">
                <a:hlinkClick r:id="rId5"/>
              </a:rPr>
              <a:t>https://tools.ietf.org/html/rfc4627</a:t>
            </a:r>
            <a:endParaRPr lang="en-US" dirty="0">
              <a:cs typeface="Calibri"/>
            </a:endParaRPr>
          </a:p>
        </p:txBody>
      </p:sp>
      <p:sp>
        <p:nvSpPr>
          <p:cNvPr id="5" name="Rectangle 4">
            <a:extLst>
              <a:ext uri="{FF2B5EF4-FFF2-40B4-BE49-F238E27FC236}">
                <a16:creationId xmlns:a16="http://schemas.microsoft.com/office/drawing/2014/main" id="{AD946D2E-40BF-4D1D-9672-5200697AC729}"/>
              </a:ext>
            </a:extLst>
          </p:cNvPr>
          <p:cNvSpPr/>
          <p:nvPr/>
        </p:nvSpPr>
        <p:spPr>
          <a:xfrm>
            <a:off x="1568571" y="3654724"/>
            <a:ext cx="9785229" cy="190643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35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sky, outdoor&#10;&#10;Description generated with very high confidence">
            <a:extLst>
              <a:ext uri="{FF2B5EF4-FFF2-40B4-BE49-F238E27FC236}">
                <a16:creationId xmlns:a16="http://schemas.microsoft.com/office/drawing/2014/main" id="{A2172A1D-219F-47BC-9B89-CE77581ACA20}"/>
              </a:ext>
            </a:extLst>
          </p:cNvPr>
          <p:cNvPicPr>
            <a:picLocks noChangeAspect="1"/>
          </p:cNvPicPr>
          <p:nvPr/>
        </p:nvPicPr>
        <p:blipFill>
          <a:blip r:embed="rId3"/>
          <a:stretch>
            <a:fillRect/>
          </a:stretch>
        </p:blipFill>
        <p:spPr>
          <a:xfrm>
            <a:off x="6535948" y="1523209"/>
            <a:ext cx="5273615" cy="3020829"/>
          </a:xfrm>
          <a:prstGeom prst="rect">
            <a:avLst/>
          </a:prstGeom>
        </p:spPr>
      </p:pic>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992921" y="852366"/>
            <a:ext cx="10515600" cy="944997"/>
          </a:xfrm>
        </p:spPr>
        <p:txBody>
          <a:bodyPr/>
          <a:lstStyle/>
          <a:p>
            <a:r>
              <a:rPr lang="en-US" dirty="0">
                <a:cs typeface="Calibri Light"/>
              </a:rPr>
              <a:t>Log your assumptions and expectations</a:t>
            </a:r>
            <a:endParaRPr lang="en-US" dirty="0"/>
          </a:p>
        </p:txBody>
      </p: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a:xfrm>
            <a:off x="263106" y="2199436"/>
            <a:ext cx="7180053" cy="4351338"/>
          </a:xfrm>
        </p:spPr>
        <p:txBody>
          <a:bodyPr vert="horz" lIns="91440" tIns="45720" rIns="91440" bIns="45720" rtlCol="0" anchor="t">
            <a:normAutofit/>
          </a:bodyPr>
          <a:lstStyle/>
          <a:p>
            <a:endParaRPr lang="en-US" dirty="0"/>
          </a:p>
          <a:p>
            <a:pPr marL="0" indent="0">
              <a:buNone/>
            </a:pPr>
            <a:r>
              <a:rPr lang="en-US" dirty="0">
                <a:cs typeface="Calibri"/>
              </a:rPr>
              <a:t>In-class exercise:</a:t>
            </a:r>
          </a:p>
          <a:p>
            <a:endParaRPr lang="en-US" dirty="0">
              <a:cs typeface="Calibri"/>
            </a:endParaRPr>
          </a:p>
          <a:p>
            <a:r>
              <a:rPr lang="en-US" dirty="0">
                <a:cs typeface="Calibri"/>
              </a:rPr>
              <a:t>Open a notepad(or a word document) on your computer, record the date.</a:t>
            </a:r>
          </a:p>
          <a:p>
            <a:endParaRPr lang="en-US" dirty="0">
              <a:cs typeface="Calibri"/>
            </a:endParaRPr>
          </a:p>
          <a:p>
            <a:r>
              <a:rPr lang="en-US" dirty="0">
                <a:cs typeface="Calibri"/>
              </a:rPr>
              <a:t>Write down your assumptions about this class</a:t>
            </a:r>
          </a:p>
          <a:p>
            <a:r>
              <a:rPr lang="en-US" dirty="0">
                <a:cs typeface="Calibri"/>
              </a:rPr>
              <a:t>Write down your expectations for this class</a:t>
            </a:r>
          </a:p>
          <a:p>
            <a:endParaRPr lang="en-US" dirty="0">
              <a:cs typeface="Calibri"/>
            </a:endParaRPr>
          </a:p>
          <a:p>
            <a:endParaRPr lang="en-US" dirty="0">
              <a:cs typeface="Calibri"/>
            </a:endParaRPr>
          </a:p>
          <a:p>
            <a:endParaRPr lang="en-US" dirty="0">
              <a:cs typeface="Calibri"/>
            </a:endParaRPr>
          </a:p>
        </p:txBody>
      </p:sp>
      <p:sp>
        <p:nvSpPr>
          <p:cNvPr id="4" name="TextBox 3">
            <a:extLst>
              <a:ext uri="{FF2B5EF4-FFF2-40B4-BE49-F238E27FC236}">
                <a16:creationId xmlns:a16="http://schemas.microsoft.com/office/drawing/2014/main" id="{08DDA111-E80E-4A60-BCDC-73173D1B1EB0}"/>
              </a:ext>
            </a:extLst>
          </p:cNvPr>
          <p:cNvSpPr txBox="1"/>
          <p:nvPr/>
        </p:nvSpPr>
        <p:spPr>
          <a:xfrm>
            <a:off x="7456098" y="6241211"/>
            <a:ext cx="435346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dirty="0">
                <a:highlight>
                  <a:srgbClr val="FFFF00"/>
                </a:highlight>
              </a:rPr>
              <a:t>Activity</a:t>
            </a:r>
            <a:r>
              <a:rPr lang="en-US" sz="3200" dirty="0"/>
              <a:t>: think and write</a:t>
            </a:r>
            <a:endParaRPr lang="en-US" sz="3200" dirty="0">
              <a:cs typeface="Calibri"/>
            </a:endParaRPr>
          </a:p>
        </p:txBody>
      </p:sp>
      <p:sp>
        <p:nvSpPr>
          <p:cNvPr id="7" name="TextBox 6">
            <a:extLst>
              <a:ext uri="{FF2B5EF4-FFF2-40B4-BE49-F238E27FC236}">
                <a16:creationId xmlns:a16="http://schemas.microsoft.com/office/drawing/2014/main" id="{093820B0-4E24-482C-9FAB-39E924031D3B}"/>
              </a:ext>
            </a:extLst>
          </p:cNvPr>
          <p:cNvSpPr txBox="1"/>
          <p:nvPr/>
        </p:nvSpPr>
        <p:spPr>
          <a:xfrm>
            <a:off x="3033712" y="80962"/>
            <a:ext cx="500538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will need: paper, pen or pencil</a:t>
            </a:r>
          </a:p>
        </p:txBody>
      </p:sp>
      <p:sp>
        <p:nvSpPr>
          <p:cNvPr id="6" name="TextBox 5">
            <a:extLst>
              <a:ext uri="{FF2B5EF4-FFF2-40B4-BE49-F238E27FC236}">
                <a16:creationId xmlns:a16="http://schemas.microsoft.com/office/drawing/2014/main" id="{00709269-0568-4688-9A00-8ED77BD9A48A}"/>
              </a:ext>
            </a:extLst>
          </p:cNvPr>
          <p:cNvSpPr txBox="1"/>
          <p:nvPr/>
        </p:nvSpPr>
        <p:spPr>
          <a:xfrm>
            <a:off x="1462086" y="6510337"/>
            <a:ext cx="4576762" cy="30777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We will not be sharing the output</a:t>
            </a:r>
            <a:endParaRPr lang="en-US" sz="1400">
              <a:cs typeface="Calibri"/>
            </a:endParaRPr>
          </a:p>
        </p:txBody>
      </p:sp>
    </p:spTree>
    <p:extLst>
      <p:ext uri="{BB962C8B-B14F-4D97-AF65-F5344CB8AC3E}">
        <p14:creationId xmlns:p14="http://schemas.microsoft.com/office/powerpoint/2010/main" val="29219166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500062"/>
            <a:ext cx="11694543" cy="1325563"/>
          </a:xfrm>
        </p:spPr>
        <p:txBody>
          <a:bodyPr/>
          <a:lstStyle/>
          <a:p>
            <a:r>
              <a:rPr lang="en-US" dirty="0">
                <a:cs typeface="Calibri Light"/>
              </a:rPr>
              <a:t>How many key-value pairs does this JSON feature?</a:t>
            </a:r>
            <a:endParaRPr lang="en-US" dirty="0"/>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6018362" y="5536720"/>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a:cs typeface="Calibri"/>
            </a:endParaRPr>
          </a:p>
          <a:p>
            <a:pPr algn="ctr"/>
            <a:endParaRPr lang="en-US" dirty="0">
              <a:cs typeface="Calibri"/>
            </a:endParaRPr>
          </a:p>
          <a:p>
            <a:pPr algn="ctr"/>
            <a:r>
              <a:rPr lang="en-US" dirty="0">
                <a:hlinkClick r:id="rId4"/>
              </a:rPr>
              <a:t>https://tools.ietf.org/html/rfc4627</a:t>
            </a:r>
            <a:endParaRPr lang="en-US" dirty="0">
              <a:cs typeface="Calibri"/>
            </a:endParaRPr>
          </a:p>
        </p:txBody>
      </p:sp>
    </p:spTree>
    <p:extLst>
      <p:ext uri="{BB962C8B-B14F-4D97-AF65-F5344CB8AC3E}">
        <p14:creationId xmlns:p14="http://schemas.microsoft.com/office/powerpoint/2010/main" val="2888850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7AE8-B26B-476B-9FF7-684A3F0ADB1F}"/>
              </a:ext>
            </a:extLst>
          </p:cNvPr>
          <p:cNvSpPr>
            <a:spLocks noGrp="1"/>
          </p:cNvSpPr>
          <p:nvPr>
            <p:ph type="title"/>
          </p:nvPr>
        </p:nvSpPr>
        <p:spPr>
          <a:xfrm>
            <a:off x="349370" y="836341"/>
            <a:ext cx="11694543" cy="753706"/>
          </a:xfrm>
        </p:spPr>
        <p:txBody>
          <a:bodyPr/>
          <a:lstStyle/>
          <a:p>
            <a:r>
              <a:rPr lang="en-US" dirty="0">
                <a:cs typeface="Calibri Light"/>
              </a:rPr>
              <a:t>How many key value pairs does this JSON feature?</a:t>
            </a:r>
            <a:endParaRPr lang="en-US" dirty="0"/>
          </a:p>
        </p:txBody>
      </p:sp>
      <p:sp>
        <p:nvSpPr>
          <p:cNvPr id="3" name="Content Placeholder 2">
            <a:extLst>
              <a:ext uri="{FF2B5EF4-FFF2-40B4-BE49-F238E27FC236}">
                <a16:creationId xmlns:a16="http://schemas.microsoft.com/office/drawing/2014/main" id="{B9C2F4FB-4440-4DE3-9207-1012C1CB25B9}"/>
              </a:ext>
            </a:extLst>
          </p:cNvPr>
          <p:cNvSpPr>
            <a:spLocks noGrp="1"/>
          </p:cNvSpPr>
          <p:nvPr>
            <p:ph idx="1"/>
          </p:nvPr>
        </p:nvSpPr>
        <p:spPr>
          <a:xfrm>
            <a:off x="938841" y="1754337"/>
            <a:ext cx="10515600" cy="4351338"/>
          </a:xfrm>
        </p:spPr>
        <p:txBody>
          <a:bodyPr vert="horz" lIns="91440" tIns="45720" rIns="91440" bIns="45720" rtlCol="0" anchor="t">
            <a:noAutofit/>
          </a:bodyPr>
          <a:lstStyle/>
          <a:p>
            <a:pPr marL="0" indent="0">
              <a:buNone/>
            </a:pPr>
            <a:r>
              <a:rPr lang="en-US" sz="2600" dirty="0">
                <a:latin typeface="Courier New"/>
                <a:cs typeface="Courier New"/>
              </a:rPr>
              <a:t>{"menu": {
  "id": "file",
  "value": "File",
  "popup": {
    "</a:t>
            </a:r>
            <a:r>
              <a:rPr lang="en-US" sz="2600" dirty="0" err="1">
                <a:latin typeface="Courier New"/>
                <a:cs typeface="Courier New"/>
              </a:rPr>
              <a:t>menuitem</a:t>
            </a:r>
            <a:r>
              <a:rPr lang="en-US" sz="2600" dirty="0">
                <a:latin typeface="Courier New"/>
                <a:cs typeface="Courier New"/>
              </a:rPr>
              <a:t>": [
      {"value": "New", "onclick": "</a:t>
            </a:r>
            <a:r>
              <a:rPr lang="en-US" sz="2600" dirty="0" err="1">
                <a:latin typeface="Courier New"/>
                <a:cs typeface="Courier New"/>
              </a:rPr>
              <a:t>CreateNewDoc</a:t>
            </a:r>
            <a:r>
              <a:rPr lang="en-US" sz="2600" dirty="0">
                <a:latin typeface="Courier New"/>
                <a:cs typeface="Courier New"/>
              </a:rPr>
              <a:t>()"},
      {"value": "Open", "onclick": "OpenDoc()"},
      {"value": "Close", "onclick": "</a:t>
            </a:r>
            <a:r>
              <a:rPr lang="en-US" sz="2600" dirty="0" err="1">
                <a:latin typeface="Courier New"/>
                <a:cs typeface="Courier New"/>
              </a:rPr>
              <a:t>CloseDoc</a:t>
            </a:r>
            <a:r>
              <a:rPr lang="en-US" sz="2600" dirty="0">
                <a:latin typeface="Courier New"/>
                <a:cs typeface="Courier New"/>
              </a:rPr>
              <a:t>()"}
    ]
  }
}}</a:t>
            </a:r>
          </a:p>
        </p:txBody>
      </p:sp>
      <p:sp>
        <p:nvSpPr>
          <p:cNvPr id="4" name="TextBox 3">
            <a:extLst>
              <a:ext uri="{FF2B5EF4-FFF2-40B4-BE49-F238E27FC236}">
                <a16:creationId xmlns:a16="http://schemas.microsoft.com/office/drawing/2014/main" id="{490FF7B4-B397-46AD-BC8F-782EFA0D8F98}"/>
              </a:ext>
            </a:extLst>
          </p:cNvPr>
          <p:cNvSpPr txBox="1"/>
          <p:nvPr/>
        </p:nvSpPr>
        <p:spPr>
          <a:xfrm>
            <a:off x="6018362" y="5536720"/>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a:cs typeface="Calibri"/>
            </a:endParaRPr>
          </a:p>
          <a:p>
            <a:pPr algn="ctr"/>
            <a:endParaRPr lang="en-US" dirty="0">
              <a:cs typeface="Calibri"/>
            </a:endParaRPr>
          </a:p>
          <a:p>
            <a:pPr algn="ctr"/>
            <a:r>
              <a:rPr lang="en-US" dirty="0">
                <a:hlinkClick r:id="rId4"/>
              </a:rPr>
              <a:t>https://tools.ietf.org/html/rfc4627</a:t>
            </a:r>
            <a:endParaRPr lang="en-US" dirty="0">
              <a:cs typeface="Calibri"/>
            </a:endParaRPr>
          </a:p>
        </p:txBody>
      </p:sp>
      <p:sp>
        <p:nvSpPr>
          <p:cNvPr id="5" name="TextBox 4">
            <a:extLst>
              <a:ext uri="{FF2B5EF4-FFF2-40B4-BE49-F238E27FC236}">
                <a16:creationId xmlns:a16="http://schemas.microsoft.com/office/drawing/2014/main" id="{CD040195-A661-4F28-82C8-D6EE5562C162}"/>
              </a:ext>
            </a:extLst>
          </p:cNvPr>
          <p:cNvSpPr txBox="1"/>
          <p:nvPr/>
        </p:nvSpPr>
        <p:spPr>
          <a:xfrm>
            <a:off x="1431985" y="6269966"/>
            <a:ext cx="370648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There are 11 key value pairs</a:t>
            </a:r>
          </a:p>
        </p:txBody>
      </p:sp>
      <p:sp>
        <p:nvSpPr>
          <p:cNvPr id="6" name="Oval 5">
            <a:extLst>
              <a:ext uri="{FF2B5EF4-FFF2-40B4-BE49-F238E27FC236}">
                <a16:creationId xmlns:a16="http://schemas.microsoft.com/office/drawing/2014/main" id="{0FD53741-E14A-4267-91DE-98B020AC5CAA}"/>
              </a:ext>
            </a:extLst>
          </p:cNvPr>
          <p:cNvSpPr/>
          <p:nvPr/>
        </p:nvSpPr>
        <p:spPr>
          <a:xfrm>
            <a:off x="966158" y="1828799"/>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A4208D-2E26-457F-86D0-F34D25C887BD}"/>
              </a:ext>
            </a:extLst>
          </p:cNvPr>
          <p:cNvSpPr/>
          <p:nvPr/>
        </p:nvSpPr>
        <p:spPr>
          <a:xfrm>
            <a:off x="1119399" y="2227058"/>
            <a:ext cx="1690777" cy="454326"/>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1C7650A-DFA9-422E-8CDF-8E533CF1B6A5}"/>
              </a:ext>
            </a:extLst>
          </p:cNvPr>
          <p:cNvSpPr/>
          <p:nvPr/>
        </p:nvSpPr>
        <p:spPr>
          <a:xfrm>
            <a:off x="1245500" y="2743004"/>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1A9EBB6-51A5-469E-BDEC-ED20EB741227}"/>
              </a:ext>
            </a:extLst>
          </p:cNvPr>
          <p:cNvSpPr/>
          <p:nvPr/>
        </p:nvSpPr>
        <p:spPr>
          <a:xfrm>
            <a:off x="1167441" y="3192771"/>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939152-C41F-4895-A7A3-52A73E0D8CFB}"/>
              </a:ext>
            </a:extLst>
          </p:cNvPr>
          <p:cNvSpPr/>
          <p:nvPr/>
        </p:nvSpPr>
        <p:spPr>
          <a:xfrm>
            <a:off x="1480867" y="3582839"/>
            <a:ext cx="2352135"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875A090-3956-4D90-99A8-4B90B6B75D44}"/>
              </a:ext>
            </a:extLst>
          </p:cNvPr>
          <p:cNvSpPr/>
          <p:nvPr/>
        </p:nvSpPr>
        <p:spPr>
          <a:xfrm>
            <a:off x="2271058" y="4059235"/>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C24E51-4F5E-4DA4-8CD3-C863DF91406E}"/>
              </a:ext>
            </a:extLst>
          </p:cNvPr>
          <p:cNvSpPr/>
          <p:nvPr/>
        </p:nvSpPr>
        <p:spPr>
          <a:xfrm>
            <a:off x="2221966" y="4511716"/>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B3EB790-892E-488B-9851-81B017BC7324}"/>
              </a:ext>
            </a:extLst>
          </p:cNvPr>
          <p:cNvSpPr/>
          <p:nvPr/>
        </p:nvSpPr>
        <p:spPr>
          <a:xfrm>
            <a:off x="2271059" y="5047992"/>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557B3F9-9034-4979-AB08-43EBFC5299FB}"/>
              </a:ext>
            </a:extLst>
          </p:cNvPr>
          <p:cNvSpPr/>
          <p:nvPr/>
        </p:nvSpPr>
        <p:spPr>
          <a:xfrm>
            <a:off x="5734806" y="4059235"/>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B1B825-E229-4BEA-AFCA-F661CA7C2949}"/>
              </a:ext>
            </a:extLst>
          </p:cNvPr>
          <p:cNvSpPr/>
          <p:nvPr/>
        </p:nvSpPr>
        <p:spPr>
          <a:xfrm>
            <a:off x="5780537" y="4497345"/>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94BA42F-18EA-4C8B-B27F-9C7723C0C0F0}"/>
              </a:ext>
            </a:extLst>
          </p:cNvPr>
          <p:cNvSpPr/>
          <p:nvPr/>
        </p:nvSpPr>
        <p:spPr>
          <a:xfrm>
            <a:off x="6018362" y="5042940"/>
            <a:ext cx="1690777" cy="382439"/>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06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8005-1A74-4610-8534-CEFFB63FE60F}"/>
              </a:ext>
            </a:extLst>
          </p:cNvPr>
          <p:cNvSpPr>
            <a:spLocks noGrp="1"/>
          </p:cNvSpPr>
          <p:nvPr>
            <p:ph type="title"/>
          </p:nvPr>
        </p:nvSpPr>
        <p:spPr>
          <a:xfrm>
            <a:off x="838200" y="992459"/>
            <a:ext cx="10515600" cy="698231"/>
          </a:xfrm>
        </p:spPr>
        <p:txBody>
          <a:bodyPr/>
          <a:lstStyle/>
          <a:p>
            <a:r>
              <a:rPr lang="en-US" dirty="0">
                <a:cs typeface="Calibri Light"/>
              </a:rPr>
              <a:t>Reading JSON in </a:t>
            </a:r>
            <a:r>
              <a:rPr lang="en-US" dirty="0" err="1">
                <a:cs typeface="Calibri Light"/>
              </a:rPr>
              <a:t>Jupyter</a:t>
            </a:r>
            <a:endParaRPr lang="en-US" dirty="0" err="1"/>
          </a:p>
        </p:txBody>
      </p:sp>
      <p:sp>
        <p:nvSpPr>
          <p:cNvPr id="7" name="Content Placeholder 2">
            <a:extLst>
              <a:ext uri="{FF2B5EF4-FFF2-40B4-BE49-F238E27FC236}">
                <a16:creationId xmlns:a16="http://schemas.microsoft.com/office/drawing/2014/main" id="{EE0657C3-F376-4B73-9F21-19EA5C15021A}"/>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b="1" dirty="0" err="1">
                <a:latin typeface="Courier New"/>
                <a:cs typeface="Courier New"/>
              </a:rPr>
              <a:t>load_json.ipynb</a:t>
            </a:r>
            <a:endParaRPr lang="en-US" sz="2400" b="1" dirty="0">
              <a:latin typeface="Courier New"/>
              <a:cs typeface="Courier New"/>
            </a:endParaRPr>
          </a:p>
          <a:p>
            <a:pPr>
              <a:buFont typeface="Arial" panose="020B0604020202020204" pitchFamily="34" charset="0"/>
              <a:buNone/>
            </a:pPr>
            <a:endParaRPr lang="en-US" sz="2400" dirty="0">
              <a:latin typeface="Courier New"/>
              <a:cs typeface="Courier New"/>
            </a:endParaRPr>
          </a:p>
        </p:txBody>
      </p:sp>
    </p:spTree>
    <p:extLst>
      <p:ext uri="{BB962C8B-B14F-4D97-AF65-F5344CB8AC3E}">
        <p14:creationId xmlns:p14="http://schemas.microsoft.com/office/powerpoint/2010/main" val="796337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132F9-7D63-4B01-B4BD-2B071BCD4A3B}"/>
              </a:ext>
            </a:extLst>
          </p:cNvPr>
          <p:cNvSpPr>
            <a:spLocks noGrp="1"/>
          </p:cNvSpPr>
          <p:nvPr>
            <p:ph type="title"/>
          </p:nvPr>
        </p:nvSpPr>
        <p:spPr>
          <a:xfrm>
            <a:off x="815898" y="653115"/>
            <a:ext cx="11191335" cy="1325563"/>
          </a:xfrm>
        </p:spPr>
        <p:txBody>
          <a:bodyPr/>
          <a:lstStyle/>
          <a:p>
            <a:r>
              <a:rPr lang="en-US" dirty="0">
                <a:cs typeface="Calibri Light"/>
              </a:rPr>
              <a:t>Data format: Extensible Markup Language (XML)</a:t>
            </a:r>
            <a:endParaRPr lang="en-US" dirty="0"/>
          </a:p>
        </p:txBody>
      </p:sp>
      <p:sp>
        <p:nvSpPr>
          <p:cNvPr id="3" name="Content Placeholder 2">
            <a:extLst>
              <a:ext uri="{FF2B5EF4-FFF2-40B4-BE49-F238E27FC236}">
                <a16:creationId xmlns:a16="http://schemas.microsoft.com/office/drawing/2014/main" id="{636B82B4-6299-4DB3-8495-E25683FCB2A6}"/>
              </a:ext>
            </a:extLst>
          </p:cNvPr>
          <p:cNvSpPr>
            <a:spLocks noGrp="1"/>
          </p:cNvSpPr>
          <p:nvPr>
            <p:ph idx="1"/>
          </p:nvPr>
        </p:nvSpPr>
        <p:spPr>
          <a:xfrm>
            <a:off x="133709" y="2041285"/>
            <a:ext cx="12327147" cy="4380092"/>
          </a:xfrm>
        </p:spPr>
        <p:txBody>
          <a:bodyPr vert="horz" lIns="91440" tIns="45720" rIns="91440" bIns="45720" rtlCol="0" anchor="t">
            <a:normAutofit/>
          </a:bodyPr>
          <a:lstStyle/>
          <a:p>
            <a:pPr marL="0" indent="0">
              <a:buNone/>
            </a:pPr>
            <a:r>
              <a:rPr lang="en-US" dirty="0">
                <a:latin typeface="Courier New"/>
                <a:cs typeface="Courier New"/>
              </a:rPr>
              <a:t>&lt;menu id="file" value="File"&gt;
  &lt;popup&gt;
    &lt;</a:t>
            </a:r>
            <a:r>
              <a:rPr lang="en-US" dirty="0" err="1">
                <a:latin typeface="Courier New"/>
                <a:cs typeface="Courier New"/>
              </a:rPr>
              <a:t>menuitem</a:t>
            </a:r>
            <a:r>
              <a:rPr lang="en-US" dirty="0">
                <a:latin typeface="Courier New"/>
                <a:cs typeface="Courier New"/>
              </a:rPr>
              <a:t> value="New" onclick="</a:t>
            </a:r>
            <a:r>
              <a:rPr lang="en-US" dirty="0" err="1">
                <a:latin typeface="Courier New"/>
                <a:cs typeface="Courier New"/>
              </a:rPr>
              <a:t>CreateNewDoc</a:t>
            </a:r>
            <a:r>
              <a:rPr lang="en-US" dirty="0">
                <a:latin typeface="Courier New"/>
                <a:cs typeface="Courier New"/>
              </a:rPr>
              <a:t>()" /&gt;
    &lt;</a:t>
            </a:r>
            <a:r>
              <a:rPr lang="en-US" dirty="0" err="1">
                <a:latin typeface="Courier New"/>
                <a:cs typeface="Courier New"/>
              </a:rPr>
              <a:t>menuitem</a:t>
            </a:r>
            <a:r>
              <a:rPr lang="en-US" dirty="0">
                <a:latin typeface="Courier New"/>
                <a:cs typeface="Courier New"/>
              </a:rPr>
              <a:t> value="Open" onclick="OpenDoc()" /&gt;
    &lt;</a:t>
            </a:r>
            <a:r>
              <a:rPr lang="en-US" dirty="0" err="1">
                <a:latin typeface="Courier New"/>
                <a:cs typeface="Courier New"/>
              </a:rPr>
              <a:t>menuitem</a:t>
            </a:r>
            <a:r>
              <a:rPr lang="en-US" dirty="0">
                <a:latin typeface="Courier New"/>
                <a:cs typeface="Courier New"/>
              </a:rPr>
              <a:t> value="Close" onclick="</a:t>
            </a:r>
            <a:r>
              <a:rPr lang="en-US" dirty="0" err="1">
                <a:latin typeface="Courier New"/>
                <a:cs typeface="Courier New"/>
              </a:rPr>
              <a:t>CloseDoc</a:t>
            </a:r>
            <a:r>
              <a:rPr lang="en-US" dirty="0">
                <a:latin typeface="Courier New"/>
                <a:cs typeface="Courier New"/>
              </a:rPr>
              <a:t>()" /&gt;
  &lt;/popup&gt;
&lt;/menu&gt;</a:t>
            </a:r>
          </a:p>
        </p:txBody>
      </p:sp>
      <p:sp>
        <p:nvSpPr>
          <p:cNvPr id="5" name="TextBox 4">
            <a:extLst>
              <a:ext uri="{FF2B5EF4-FFF2-40B4-BE49-F238E27FC236}">
                <a16:creationId xmlns:a16="http://schemas.microsoft.com/office/drawing/2014/main" id="{26CE8196-13F9-48D5-B5D3-4311A3D59FE3}"/>
              </a:ext>
            </a:extLst>
          </p:cNvPr>
          <p:cNvSpPr txBox="1"/>
          <p:nvPr/>
        </p:nvSpPr>
        <p:spPr>
          <a:xfrm>
            <a:off x="6809117" y="5249173"/>
            <a:ext cx="6768860"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source: </a:t>
            </a:r>
            <a:r>
              <a:rPr lang="en-US" dirty="0">
                <a:cs typeface="Calibri"/>
                <a:hlinkClick r:id="rId3"/>
              </a:rPr>
              <a:t>https://json.org/example.html</a:t>
            </a:r>
            <a:endParaRPr lang="en-US" dirty="0">
              <a:cs typeface="Calibri"/>
            </a:endParaRPr>
          </a:p>
          <a:p>
            <a:pPr algn="ctr"/>
            <a:endParaRPr lang="en-US" dirty="0">
              <a:cs typeface="Calibri"/>
            </a:endParaRPr>
          </a:p>
          <a:p>
            <a:pPr algn="ctr"/>
            <a:r>
              <a:rPr lang="en-US" dirty="0">
                <a:hlinkClick r:id="rId4"/>
              </a:rPr>
              <a:t>https://tools.ietf.org/html/rfc2376</a:t>
            </a:r>
            <a:endParaRPr lang="en-US" dirty="0">
              <a:cs typeface="Calibri"/>
            </a:endParaRPr>
          </a:p>
        </p:txBody>
      </p:sp>
      <p:sp>
        <p:nvSpPr>
          <p:cNvPr id="4" name="TextBox 3">
            <a:extLst>
              <a:ext uri="{FF2B5EF4-FFF2-40B4-BE49-F238E27FC236}">
                <a16:creationId xmlns:a16="http://schemas.microsoft.com/office/drawing/2014/main" id="{4968F896-6301-4907-A7FD-4A6C01E9EB27}"/>
              </a:ext>
            </a:extLst>
          </p:cNvPr>
          <p:cNvSpPr txBox="1"/>
          <p:nvPr/>
        </p:nvSpPr>
        <p:spPr>
          <a:xfrm>
            <a:off x="1475117" y="5033513"/>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Element</a:t>
            </a:r>
            <a:endParaRPr lang="en-US" sz="2800" dirty="0">
              <a:cs typeface="Calibri"/>
            </a:endParaRPr>
          </a:p>
        </p:txBody>
      </p:sp>
      <p:sp>
        <p:nvSpPr>
          <p:cNvPr id="6" name="TextBox 5">
            <a:extLst>
              <a:ext uri="{FF2B5EF4-FFF2-40B4-BE49-F238E27FC236}">
                <a16:creationId xmlns:a16="http://schemas.microsoft.com/office/drawing/2014/main" id="{A4307D0F-EDBD-41FC-927E-3A07CFFDFC55}"/>
              </a:ext>
            </a:extLst>
          </p:cNvPr>
          <p:cNvSpPr txBox="1"/>
          <p:nvPr/>
        </p:nvSpPr>
        <p:spPr>
          <a:xfrm>
            <a:off x="3329796" y="4904116"/>
            <a:ext cx="274320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t>Attribute</a:t>
            </a:r>
            <a:endParaRPr lang="en-US" dirty="0"/>
          </a:p>
        </p:txBody>
      </p:sp>
      <p:sp>
        <p:nvSpPr>
          <p:cNvPr id="7" name="Arrow: Right 6">
            <a:extLst>
              <a:ext uri="{FF2B5EF4-FFF2-40B4-BE49-F238E27FC236}">
                <a16:creationId xmlns:a16="http://schemas.microsoft.com/office/drawing/2014/main" id="{22FB49A5-C7CD-4283-8A79-B9AC71AB3AC0}"/>
              </a:ext>
            </a:extLst>
          </p:cNvPr>
          <p:cNvSpPr/>
          <p:nvPr/>
        </p:nvSpPr>
        <p:spPr>
          <a:xfrm rot="14220000">
            <a:off x="2357513" y="437281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8F385A90-A8B5-4B1A-96F3-18C2416CFE79}"/>
              </a:ext>
            </a:extLst>
          </p:cNvPr>
          <p:cNvSpPr/>
          <p:nvPr/>
        </p:nvSpPr>
        <p:spPr>
          <a:xfrm rot="14220000">
            <a:off x="3824003" y="4243418"/>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1949991-6E25-4E6B-BEFE-93BC7FE1A044}"/>
              </a:ext>
            </a:extLst>
          </p:cNvPr>
          <p:cNvSpPr txBox="1"/>
          <p:nvPr/>
        </p:nvSpPr>
        <p:spPr>
          <a:xfrm>
            <a:off x="1910223" y="5655597"/>
            <a:ext cx="6049992" cy="8617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attributes cannot contain multiple values (elements can) </a:t>
            </a:r>
            <a:endParaRPr lang="en-US" dirty="0">
              <a:cs typeface="Calibri"/>
            </a:endParaRPr>
          </a:p>
          <a:p>
            <a:r>
              <a:rPr lang="en-US" dirty="0"/>
              <a:t>attributes cannot contain tree structures (elements can)</a:t>
            </a:r>
            <a:endParaRPr lang="en-US" dirty="0">
              <a:cs typeface="Calibri"/>
            </a:endParaRPr>
          </a:p>
          <a:p>
            <a:r>
              <a:rPr lang="en-US" sz="1200" dirty="0">
                <a:cs typeface="Calibri"/>
              </a:rPr>
              <a:t>Source: </a:t>
            </a:r>
            <a:r>
              <a:rPr lang="en-US" sz="1200" dirty="0">
                <a:cs typeface="Calibri"/>
                <a:hlinkClick r:id="rId5"/>
              </a:rPr>
              <a:t>https://www.w3schools.com/xml/xml_attributes.asp</a:t>
            </a:r>
          </a:p>
        </p:txBody>
      </p:sp>
    </p:spTree>
    <p:extLst>
      <p:ext uri="{BB962C8B-B14F-4D97-AF65-F5344CB8AC3E}">
        <p14:creationId xmlns:p14="http://schemas.microsoft.com/office/powerpoint/2010/main" val="2549415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EAB4-0143-4847-8003-9C54B9DE70C5}"/>
              </a:ext>
            </a:extLst>
          </p:cNvPr>
          <p:cNvSpPr>
            <a:spLocks noGrp="1"/>
          </p:cNvSpPr>
          <p:nvPr>
            <p:ph type="title"/>
          </p:nvPr>
        </p:nvSpPr>
        <p:spPr/>
        <p:txBody>
          <a:bodyPr/>
          <a:lstStyle/>
          <a:p>
            <a:r>
              <a:rPr lang="en-US">
                <a:cs typeface="Calibri Light"/>
              </a:rPr>
              <a:t>Multiple representations in XML</a:t>
            </a:r>
            <a:endParaRPr lang="en-US"/>
          </a:p>
        </p:txBody>
      </p:sp>
      <p:sp>
        <p:nvSpPr>
          <p:cNvPr id="3" name="Content Placeholder 2">
            <a:extLst>
              <a:ext uri="{FF2B5EF4-FFF2-40B4-BE49-F238E27FC236}">
                <a16:creationId xmlns:a16="http://schemas.microsoft.com/office/drawing/2014/main" id="{CA5EDB8B-2E33-40F8-83AE-CD1E5EA5B75B}"/>
              </a:ext>
            </a:extLst>
          </p:cNvPr>
          <p:cNvSpPr>
            <a:spLocks noGrp="1"/>
          </p:cNvSpPr>
          <p:nvPr>
            <p:ph idx="1"/>
          </p:nvPr>
        </p:nvSpPr>
        <p:spPr>
          <a:xfrm>
            <a:off x="924464" y="1811247"/>
            <a:ext cx="10515600" cy="3201150"/>
          </a:xfrm>
        </p:spPr>
        <p:txBody>
          <a:bodyPr vert="horz" lIns="91440" tIns="45720" rIns="91440" bIns="45720" rtlCol="0" anchor="t">
            <a:noAutofit/>
          </a:bodyPr>
          <a:lstStyle/>
          <a:p>
            <a:pPr>
              <a:lnSpc>
                <a:spcPct val="100000"/>
              </a:lnSpc>
              <a:spcBef>
                <a:spcPts val="0"/>
              </a:spcBef>
              <a:buNone/>
            </a:pPr>
            <a:r>
              <a:rPr lang="en-US" sz="1800">
                <a:latin typeface="Courier New"/>
                <a:cs typeface="Courier New"/>
              </a:rPr>
              <a:t>&lt;person&gt;</a:t>
            </a:r>
            <a:endParaRPr lang="en-US"/>
          </a:p>
          <a:p>
            <a:pPr>
              <a:lnSpc>
                <a:spcPct val="100000"/>
              </a:lnSpc>
              <a:spcBef>
                <a:spcPts val="0"/>
              </a:spcBef>
              <a:buNone/>
            </a:pPr>
            <a:r>
              <a:rPr lang="en-US" sz="1800">
                <a:latin typeface="Courier New"/>
                <a:cs typeface="Courier New"/>
              </a:rPr>
              <a:t>  &lt;firstName&gt;John&lt;/firstName&gt;</a:t>
            </a:r>
          </a:p>
          <a:p>
            <a:pPr>
              <a:lnSpc>
                <a:spcPct val="100000"/>
              </a:lnSpc>
              <a:spcBef>
                <a:spcPts val="0"/>
              </a:spcBef>
              <a:buNone/>
            </a:pPr>
            <a:r>
              <a:rPr lang="en-US" sz="1800">
                <a:latin typeface="Courier New"/>
                <a:cs typeface="Courier New"/>
              </a:rPr>
              <a:t>  &lt;lastName&gt;Smith&lt;/lastName&gt;</a:t>
            </a:r>
          </a:p>
          <a:p>
            <a:pPr>
              <a:lnSpc>
                <a:spcPct val="100000"/>
              </a:lnSpc>
              <a:spcBef>
                <a:spcPts val="0"/>
              </a:spcBef>
              <a:buNone/>
            </a:pPr>
            <a:r>
              <a:rPr lang="en-US" sz="1800">
                <a:latin typeface="Courier New"/>
                <a:cs typeface="Courier New"/>
              </a:rPr>
              <a:t>  &lt;age&gt;25&lt;/age&gt;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    &lt;street&gt;21 2nd Street&lt;/street&gt;</a:t>
            </a:r>
          </a:p>
          <a:p>
            <a:pPr>
              <a:lnSpc>
                <a:spcPct val="100000"/>
              </a:lnSpc>
              <a:spcBef>
                <a:spcPts val="0"/>
              </a:spcBef>
              <a:buNone/>
            </a:pPr>
            <a:r>
              <a:rPr lang="en-US" sz="1800">
                <a:latin typeface="Courier New"/>
                <a:cs typeface="Courier New"/>
              </a:rPr>
              <a:t>    &lt;city&gt;New York&lt;/city&gt;</a:t>
            </a:r>
          </a:p>
          <a:p>
            <a:pPr>
              <a:lnSpc>
                <a:spcPct val="100000"/>
              </a:lnSpc>
              <a:spcBef>
                <a:spcPts val="0"/>
              </a:spcBef>
              <a:buNone/>
            </a:pPr>
            <a:r>
              <a:rPr lang="en-US" sz="1800">
                <a:latin typeface="Courier New"/>
                <a:cs typeface="Courier New"/>
              </a:rPr>
              <a:t>    &lt;state&gt;NY&lt;/state&gt;</a:t>
            </a:r>
          </a:p>
          <a:p>
            <a:pPr>
              <a:lnSpc>
                <a:spcPct val="100000"/>
              </a:lnSpc>
              <a:spcBef>
                <a:spcPts val="0"/>
              </a:spcBef>
              <a:buNone/>
            </a:pPr>
            <a:r>
              <a:rPr lang="en-US" sz="1800">
                <a:latin typeface="Courier New"/>
                <a:cs typeface="Courier New"/>
              </a:rPr>
              <a:t>    &lt;zip&gt;10021&lt;/zip&gt;</a:t>
            </a:r>
          </a:p>
          <a:p>
            <a:pPr>
              <a:lnSpc>
                <a:spcPct val="100000"/>
              </a:lnSpc>
              <a:spcBef>
                <a:spcPts val="0"/>
              </a:spcBef>
              <a:buNone/>
            </a:pPr>
            <a:r>
              <a:rPr lang="en-US" sz="1800">
                <a:latin typeface="Courier New"/>
                <a:cs typeface="Courier New"/>
              </a:rPr>
              <a:t>  &lt;/address&gt;</a:t>
            </a:r>
          </a:p>
          <a:p>
            <a:pPr>
              <a:lnSpc>
                <a:spcPct val="100000"/>
              </a:lnSpc>
              <a:spcBef>
                <a:spcPts val="0"/>
              </a:spcBef>
              <a:buNone/>
            </a:pPr>
            <a:r>
              <a:rPr lang="en-US" sz="1800">
                <a:latin typeface="Courier New"/>
                <a:cs typeface="Courier New"/>
              </a:rPr>
              <a:t>&lt;/person&gt;</a:t>
            </a:r>
          </a:p>
        </p:txBody>
      </p:sp>
      <p:sp>
        <p:nvSpPr>
          <p:cNvPr id="4" name="TextBox 3">
            <a:extLst>
              <a:ext uri="{FF2B5EF4-FFF2-40B4-BE49-F238E27FC236}">
                <a16:creationId xmlns:a16="http://schemas.microsoft.com/office/drawing/2014/main" id="{A197A9B4-3579-4F18-8BC3-DE7B0193F1CA}"/>
              </a:ext>
            </a:extLst>
          </p:cNvPr>
          <p:cNvSpPr txBox="1"/>
          <p:nvPr/>
        </p:nvSpPr>
        <p:spPr>
          <a:xfrm>
            <a:off x="310551" y="5536721"/>
            <a:ext cx="14043803" cy="10156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ourier New"/>
                <a:cs typeface="Courier New"/>
              </a:rPr>
              <a:t>&lt;person firstName="John" lastName="Smith" age="25"&gt;</a:t>
            </a:r>
          </a:p>
          <a:p>
            <a:r>
              <a:rPr lang="en-US" sz="2000">
                <a:latin typeface="Courier New"/>
                <a:cs typeface="Courier New"/>
              </a:rPr>
              <a:t>  &lt;address street="21 2nd Street" city="New York" state="NY" zip="10021" /&gt;</a:t>
            </a:r>
          </a:p>
          <a:p>
            <a:r>
              <a:rPr lang="en-US" sz="2000">
                <a:latin typeface="Courier New"/>
                <a:cs typeface="Courier New"/>
              </a:rPr>
              <a:t>&lt;/person&gt;</a:t>
            </a:r>
          </a:p>
        </p:txBody>
      </p:sp>
      <p:sp>
        <p:nvSpPr>
          <p:cNvPr id="5" name="TextBox 4">
            <a:extLst>
              <a:ext uri="{FF2B5EF4-FFF2-40B4-BE49-F238E27FC236}">
                <a16:creationId xmlns:a16="http://schemas.microsoft.com/office/drawing/2014/main" id="{0C9F56B3-4CA3-4A20-866E-23F2A071A04C}"/>
              </a:ext>
            </a:extLst>
          </p:cNvPr>
          <p:cNvSpPr txBox="1"/>
          <p:nvPr/>
        </p:nvSpPr>
        <p:spPr>
          <a:xfrm>
            <a:off x="5888966" y="4444041"/>
            <a:ext cx="6826369"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Source:</a:t>
            </a:r>
            <a:r>
              <a:rPr lang="en-US" dirty="0">
                <a:cs typeface="Calibri"/>
              </a:rPr>
              <a:t> </a:t>
            </a:r>
            <a:r>
              <a:rPr lang="en-US" dirty="0">
                <a:cs typeface="Calibri"/>
                <a:hlinkClick r:id="rId2"/>
              </a:rPr>
              <a:t>https://en.wikipedia.org/wiki/JSON#XML_samples</a:t>
            </a:r>
            <a:endParaRPr lang="en-US" dirty="0">
              <a:hlinkClick r:id="rId2"/>
            </a:endParaRPr>
          </a:p>
        </p:txBody>
      </p:sp>
      <p:sp>
        <p:nvSpPr>
          <p:cNvPr id="6" name="TextBox 5">
            <a:extLst>
              <a:ext uri="{FF2B5EF4-FFF2-40B4-BE49-F238E27FC236}">
                <a16:creationId xmlns:a16="http://schemas.microsoft.com/office/drawing/2014/main" id="{FBF6DD79-D378-4119-BACF-8DEFF9BDA18A}"/>
              </a:ext>
            </a:extLst>
          </p:cNvPr>
          <p:cNvSpPr txBox="1"/>
          <p:nvPr/>
        </p:nvSpPr>
        <p:spPr>
          <a:xfrm>
            <a:off x="7067909" y="2258683"/>
            <a:ext cx="4655388" cy="646331"/>
          </a:xfrm>
          <a:prstGeom prst="rect">
            <a:avLst/>
          </a:prstGeom>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There are no rules about when to use attributes or when to use elements in XML.</a:t>
            </a:r>
            <a:endParaRPr lang="en-US"/>
          </a:p>
        </p:txBody>
      </p:sp>
    </p:spTree>
    <p:extLst>
      <p:ext uri="{BB962C8B-B14F-4D97-AF65-F5344CB8AC3E}">
        <p14:creationId xmlns:p14="http://schemas.microsoft.com/office/powerpoint/2010/main" val="3084333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7129-500E-46F0-A91F-B9DF8F8245BF}"/>
              </a:ext>
            </a:extLst>
          </p:cNvPr>
          <p:cNvSpPr>
            <a:spLocks noGrp="1"/>
          </p:cNvSpPr>
          <p:nvPr>
            <p:ph type="title"/>
          </p:nvPr>
        </p:nvSpPr>
        <p:spPr>
          <a:xfrm>
            <a:off x="652462" y="666210"/>
            <a:ext cx="10515600" cy="1325563"/>
          </a:xfrm>
        </p:spPr>
        <p:txBody>
          <a:bodyPr/>
          <a:lstStyle/>
          <a:p>
            <a:r>
              <a:rPr lang="en-US" dirty="0">
                <a:cs typeface="Calibri Light"/>
              </a:rPr>
              <a:t>Reading XML in </a:t>
            </a:r>
            <a:r>
              <a:rPr lang="en-US" dirty="0" err="1">
                <a:cs typeface="Calibri Light"/>
              </a:rPr>
              <a:t>Jupyter</a:t>
            </a:r>
            <a:endParaRPr lang="en-US" dirty="0" err="1"/>
          </a:p>
        </p:txBody>
      </p:sp>
      <p:sp>
        <p:nvSpPr>
          <p:cNvPr id="7" name="Content Placeholder 2">
            <a:extLst>
              <a:ext uri="{FF2B5EF4-FFF2-40B4-BE49-F238E27FC236}">
                <a16:creationId xmlns:a16="http://schemas.microsoft.com/office/drawing/2014/main" id="{7F08DB92-783F-483E-9146-4E1EFF3CED8B}"/>
              </a:ext>
            </a:extLst>
          </p:cNvPr>
          <p:cNvSpPr txBox="1">
            <a:spLocks/>
          </p:cNvSpPr>
          <p:nvPr/>
        </p:nvSpPr>
        <p:spPr>
          <a:xfrm>
            <a:off x="450011" y="2443851"/>
            <a:ext cx="12053977" cy="41356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b="1" dirty="0" err="1">
                <a:latin typeface="Courier New"/>
                <a:cs typeface="Courier New"/>
              </a:rPr>
              <a:t>load_xml.ipynb</a:t>
            </a:r>
            <a:endParaRPr lang="en-US" sz="2400" b="1" dirty="0">
              <a:latin typeface="Courier New"/>
              <a:cs typeface="Courier New"/>
            </a:endParaRPr>
          </a:p>
          <a:p>
            <a:pPr>
              <a:buFont typeface="Arial" panose="020B0604020202020204" pitchFamily="34" charset="0"/>
              <a:buNone/>
            </a:pPr>
            <a:endParaRPr lang="en-US" sz="2400" dirty="0">
              <a:latin typeface="Courier New"/>
              <a:cs typeface="Courier New"/>
            </a:endParaRPr>
          </a:p>
        </p:txBody>
      </p:sp>
    </p:spTree>
    <p:extLst>
      <p:ext uri="{BB962C8B-B14F-4D97-AF65-F5344CB8AC3E}">
        <p14:creationId xmlns:p14="http://schemas.microsoft.com/office/powerpoint/2010/main" val="2638146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49DA-2E6D-4442-99BA-D06EBF76BC6B}"/>
              </a:ext>
            </a:extLst>
          </p:cNvPr>
          <p:cNvSpPr>
            <a:spLocks noGrp="1"/>
          </p:cNvSpPr>
          <p:nvPr>
            <p:ph type="title"/>
          </p:nvPr>
        </p:nvSpPr>
        <p:spPr>
          <a:xfrm>
            <a:off x="665672" y="681037"/>
            <a:ext cx="10860655" cy="1325563"/>
          </a:xfrm>
        </p:spPr>
        <p:txBody>
          <a:bodyPr>
            <a:normAutofit/>
          </a:bodyPr>
          <a:lstStyle/>
          <a:p>
            <a:r>
              <a:rPr lang="en-US" sz="3600" dirty="0">
                <a:cs typeface="Calibri Light"/>
              </a:rPr>
              <a:t>There are more data formats used in different situations</a:t>
            </a:r>
          </a:p>
        </p:txBody>
      </p:sp>
      <p:sp>
        <p:nvSpPr>
          <p:cNvPr id="3" name="Content Placeholder 2">
            <a:extLst>
              <a:ext uri="{FF2B5EF4-FFF2-40B4-BE49-F238E27FC236}">
                <a16:creationId xmlns:a16="http://schemas.microsoft.com/office/drawing/2014/main" id="{7FA8FFE7-0944-424A-90D7-F4B46BB5A2B2}"/>
              </a:ext>
            </a:extLst>
          </p:cNvPr>
          <p:cNvSpPr>
            <a:spLocks noGrp="1"/>
          </p:cNvSpPr>
          <p:nvPr>
            <p:ph idx="1"/>
          </p:nvPr>
        </p:nvSpPr>
        <p:spPr>
          <a:xfrm>
            <a:off x="838200" y="2319453"/>
            <a:ext cx="10515600" cy="3857509"/>
          </a:xfrm>
        </p:spPr>
        <p:txBody>
          <a:bodyPr vert="horz" lIns="91440" tIns="45720" rIns="91440" bIns="45720" rtlCol="0" anchor="t">
            <a:normAutofit/>
          </a:bodyPr>
          <a:lstStyle/>
          <a:p>
            <a:r>
              <a:rPr lang="en-US" dirty="0">
                <a:cs typeface="Calibri"/>
                <a:hlinkClick r:id="rId2"/>
              </a:rPr>
              <a:t>HDF5</a:t>
            </a:r>
            <a:r>
              <a:rPr lang="en-US" dirty="0">
                <a:cs typeface="Calibri"/>
              </a:rPr>
              <a:t> – for extremely large and complex data collections.</a:t>
            </a:r>
          </a:p>
          <a:p>
            <a:endParaRPr lang="en-US" dirty="0">
              <a:cs typeface="Calibri"/>
            </a:endParaRPr>
          </a:p>
          <a:p>
            <a:r>
              <a:rPr lang="en-US" dirty="0">
                <a:cs typeface="Calibri"/>
                <a:hlinkClick r:id="rId3"/>
              </a:rPr>
              <a:t>pickle</a:t>
            </a:r>
            <a:r>
              <a:rPr lang="en-US" dirty="0">
                <a:cs typeface="Calibri"/>
              </a:rPr>
              <a:t> - data serialization for Python</a:t>
            </a:r>
          </a:p>
          <a:p>
            <a:pPr marL="0" indent="0">
              <a:buNone/>
            </a:pPr>
            <a:r>
              <a:rPr lang="en-US" sz="2000" dirty="0">
                <a:cs typeface="Calibri"/>
              </a:rPr>
              <a:t>See </a:t>
            </a:r>
            <a:r>
              <a:rPr lang="en-US" sz="2000" dirty="0">
                <a:cs typeface="Calibri"/>
                <a:hlinkClick r:id="rId4"/>
              </a:rPr>
              <a:t>https://www.benfrederickson.com/dont-pickle-your-data/</a:t>
            </a:r>
            <a:endParaRPr lang="en-US" sz="2000" dirty="0">
              <a:cs typeface="Calibri" panose="020F0502020204030204"/>
            </a:endParaRPr>
          </a:p>
          <a:p>
            <a:endParaRPr lang="en-US" dirty="0">
              <a:cs typeface="Calibri"/>
            </a:endParaRPr>
          </a:p>
        </p:txBody>
      </p:sp>
    </p:spTree>
    <p:extLst>
      <p:ext uri="{BB962C8B-B14F-4D97-AF65-F5344CB8AC3E}">
        <p14:creationId xmlns:p14="http://schemas.microsoft.com/office/powerpoint/2010/main" val="15010643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68E55-F773-4709-90F5-3BE2C6166571}"/>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Soft skills</a:t>
            </a:r>
            <a:endParaRPr lang="en-US" dirty="0">
              <a:solidFill>
                <a:srgbClr val="FFFFFF"/>
              </a:solidFill>
            </a:endParaRPr>
          </a:p>
        </p:txBody>
      </p:sp>
      <p:sp>
        <p:nvSpPr>
          <p:cNvPr id="3" name="Content Placeholder 2">
            <a:extLst>
              <a:ext uri="{FF2B5EF4-FFF2-40B4-BE49-F238E27FC236}">
                <a16:creationId xmlns:a16="http://schemas.microsoft.com/office/drawing/2014/main" id="{87582A60-D342-4E2C-8DB1-B16844C6DDF1}"/>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strike="sngStrike" dirty="0">
                <a:solidFill>
                  <a:srgbClr val="000000"/>
                </a:solidFill>
                <a:cs typeface="Calibri"/>
              </a:rPr>
              <a:t>What is Data Science?</a:t>
            </a:r>
            <a:endParaRPr lang="en-US" sz="2400" strike="sngStrike" dirty="0">
              <a:cs typeface="Calibri"/>
            </a:endParaRPr>
          </a:p>
          <a:p>
            <a:r>
              <a:rPr lang="en-US" sz="2400" strike="sngStrike" dirty="0">
                <a:solidFill>
                  <a:srgbClr val="000000"/>
                </a:solidFill>
                <a:cs typeface="Calibri"/>
              </a:rPr>
              <a:t>Software tools</a:t>
            </a:r>
            <a:endParaRPr lang="en-US" sz="2400" strike="sngStrike" dirty="0">
              <a:cs typeface="Calibri"/>
            </a:endParaRPr>
          </a:p>
          <a:p>
            <a:r>
              <a:rPr lang="en-US" sz="2400" strike="sngStrike" dirty="0">
                <a:solidFill>
                  <a:srgbClr val="000000"/>
                </a:solidFill>
                <a:cs typeface="Calibri"/>
              </a:rPr>
              <a:t>What are we not covering?</a:t>
            </a:r>
            <a:endParaRPr lang="en-US" sz="2400" strike="sngStrike" dirty="0">
              <a:cs typeface="Calibri"/>
            </a:endParaRPr>
          </a:p>
          <a:p>
            <a:r>
              <a:rPr lang="en-US" sz="2400" strike="sngStrike" dirty="0">
                <a:solidFill>
                  <a:srgbClr val="000000"/>
                </a:solidFill>
                <a:cs typeface="Calibri"/>
              </a:rPr>
              <a:t>Data Formats</a:t>
            </a:r>
            <a:endParaRPr lang="en-US" sz="2400" strike="sngStrike" dirty="0">
              <a:cs typeface="Calibri"/>
            </a:endParaRPr>
          </a:p>
          <a:p>
            <a:r>
              <a:rPr lang="en-US" sz="2400" dirty="0">
                <a:solidFill>
                  <a:srgbClr val="000000"/>
                </a:solidFill>
                <a:highlight>
                  <a:srgbClr val="FFFF00"/>
                </a:highlight>
                <a:cs typeface="Calibri"/>
              </a:rPr>
              <a:t>Soft skills</a:t>
            </a:r>
            <a:endParaRPr lang="en-US" sz="2400" dirty="0">
              <a:highlight>
                <a:srgbClr val="FFFF00"/>
              </a:highlight>
              <a:cs typeface="Calibri"/>
            </a:endParaRPr>
          </a:p>
          <a:p>
            <a:r>
              <a:rPr lang="en-US" sz="2400" dirty="0">
                <a:solidFill>
                  <a:srgbClr val="000000"/>
                </a:solidFill>
                <a:cs typeface="Calibri"/>
              </a:rPr>
              <a:t>Homework</a:t>
            </a:r>
            <a:endParaRPr lang="en-US" sz="2400" dirty="0">
              <a:cs typeface="Calibri"/>
            </a:endParaRPr>
          </a:p>
          <a:p>
            <a:endParaRPr lang="en-US" sz="2400" dirty="0">
              <a:solidFill>
                <a:srgbClr val="000000"/>
              </a:solidFill>
              <a:cs typeface="Calibri"/>
            </a:endParaRPr>
          </a:p>
        </p:txBody>
      </p:sp>
    </p:spTree>
    <p:extLst>
      <p:ext uri="{BB962C8B-B14F-4D97-AF65-F5344CB8AC3E}">
        <p14:creationId xmlns:p14="http://schemas.microsoft.com/office/powerpoint/2010/main" val="3421815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468E-EF77-4389-B80C-F218AF808A6D}"/>
              </a:ext>
            </a:extLst>
          </p:cNvPr>
          <p:cNvSpPr>
            <a:spLocks noGrp="1"/>
          </p:cNvSpPr>
          <p:nvPr>
            <p:ph type="title"/>
          </p:nvPr>
        </p:nvSpPr>
        <p:spPr>
          <a:xfrm>
            <a:off x="838200" y="681037"/>
            <a:ext cx="10515600" cy="1009653"/>
          </a:xfrm>
        </p:spPr>
        <p:txBody>
          <a:bodyPr/>
          <a:lstStyle/>
          <a:p>
            <a:r>
              <a:rPr lang="en-US" dirty="0">
                <a:cs typeface="Calibri Light"/>
              </a:rPr>
              <a:t>Data Science is more than Math and Software</a:t>
            </a:r>
            <a:endParaRPr lang="en-US" dirty="0"/>
          </a:p>
        </p:txBody>
      </p:sp>
      <p:sp>
        <p:nvSpPr>
          <p:cNvPr id="3" name="Content Placeholder 2">
            <a:extLst>
              <a:ext uri="{FF2B5EF4-FFF2-40B4-BE49-F238E27FC236}">
                <a16:creationId xmlns:a16="http://schemas.microsoft.com/office/drawing/2014/main" id="{55A880FE-9DE4-437A-BA99-8A01145140CB}"/>
              </a:ext>
            </a:extLst>
          </p:cNvPr>
          <p:cNvSpPr>
            <a:spLocks noGrp="1"/>
          </p:cNvSpPr>
          <p:nvPr>
            <p:ph idx="1"/>
          </p:nvPr>
        </p:nvSpPr>
        <p:spPr/>
        <p:txBody>
          <a:bodyPr vert="horz" lIns="91440" tIns="45720" rIns="91440" bIns="45720" rtlCol="0" anchor="t">
            <a:normAutofit/>
          </a:bodyPr>
          <a:lstStyle/>
          <a:p>
            <a:pPr marL="0" indent="0">
              <a:buNone/>
            </a:pPr>
            <a:r>
              <a:rPr lang="en-US" sz="3200" dirty="0">
                <a:cs typeface="Calibri"/>
              </a:rPr>
              <a:t>Human interaction in data science</a:t>
            </a:r>
          </a:p>
          <a:p>
            <a:r>
              <a:rPr lang="en-US" sz="3200" dirty="0">
                <a:cs typeface="Calibri"/>
              </a:rPr>
              <a:t>Discovering stakeholders</a:t>
            </a:r>
          </a:p>
          <a:p>
            <a:r>
              <a:rPr lang="en-US" sz="3200" dirty="0">
                <a:cs typeface="Calibri"/>
              </a:rPr>
              <a:t>Negotiating with data owners</a:t>
            </a:r>
          </a:p>
          <a:p>
            <a:r>
              <a:rPr lang="en-US" sz="3200" dirty="0">
                <a:cs typeface="Calibri"/>
              </a:rPr>
              <a:t>Customer engagement</a:t>
            </a:r>
          </a:p>
        </p:txBody>
      </p:sp>
      <p:sp>
        <p:nvSpPr>
          <p:cNvPr id="4" name="TextBox 3">
            <a:extLst>
              <a:ext uri="{FF2B5EF4-FFF2-40B4-BE49-F238E27FC236}">
                <a16:creationId xmlns:a16="http://schemas.microsoft.com/office/drawing/2014/main" id="{602FD875-693F-4816-913D-7486A9261007}"/>
              </a:ext>
            </a:extLst>
          </p:cNvPr>
          <p:cNvSpPr txBox="1"/>
          <p:nvPr/>
        </p:nvSpPr>
        <p:spPr>
          <a:xfrm>
            <a:off x="928778" y="5206042"/>
            <a:ext cx="10363199"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hlinkClick r:id="rId2"/>
              </a:rPr>
              <a:t>https://hbr.org/2017/01/the-best-data-scientists-get-out-and-talk-to-people</a:t>
            </a:r>
            <a:endParaRPr lang="en-US" sz="2400" dirty="0">
              <a:cs typeface="Calibri"/>
              <a:hlinkClick r:id="rId2"/>
            </a:endParaRPr>
          </a:p>
        </p:txBody>
      </p:sp>
    </p:spTree>
    <p:extLst>
      <p:ext uri="{BB962C8B-B14F-4D97-AF65-F5344CB8AC3E}">
        <p14:creationId xmlns:p14="http://schemas.microsoft.com/office/powerpoint/2010/main" val="2968388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FE93C-CCA5-46DC-94BA-2402141BAA32}"/>
              </a:ext>
            </a:extLst>
          </p:cNvPr>
          <p:cNvSpPr>
            <a:spLocks noGrp="1"/>
          </p:cNvSpPr>
          <p:nvPr>
            <p:ph type="title"/>
          </p:nvPr>
        </p:nvSpPr>
        <p:spPr>
          <a:xfrm>
            <a:off x="838200" y="869795"/>
            <a:ext cx="10515600" cy="820895"/>
          </a:xfrm>
        </p:spPr>
        <p:txBody>
          <a:bodyPr/>
          <a:lstStyle/>
          <a:p>
            <a:r>
              <a:rPr lang="en-US" dirty="0">
                <a:cs typeface="Calibri Light"/>
              </a:rPr>
              <a:t>Iterating with customers</a:t>
            </a:r>
            <a:endParaRPr lang="en-US" dirty="0"/>
          </a:p>
        </p:txBody>
      </p:sp>
      <p:sp>
        <p:nvSpPr>
          <p:cNvPr id="3" name="Content Placeholder 2">
            <a:extLst>
              <a:ext uri="{FF2B5EF4-FFF2-40B4-BE49-F238E27FC236}">
                <a16:creationId xmlns:a16="http://schemas.microsoft.com/office/drawing/2014/main" id="{B34CCA8B-EB7D-49D2-94BF-CF38A4B77E1B}"/>
              </a:ext>
            </a:extLst>
          </p:cNvPr>
          <p:cNvSpPr>
            <a:spLocks noGrp="1"/>
          </p:cNvSpPr>
          <p:nvPr>
            <p:ph idx="1"/>
          </p:nvPr>
        </p:nvSpPr>
        <p:spPr>
          <a:xfrm>
            <a:off x="392502" y="1951462"/>
            <a:ext cx="11665788" cy="4239877"/>
          </a:xfrm>
        </p:spPr>
        <p:txBody>
          <a:bodyPr vert="horz" lIns="91440" tIns="45720" rIns="91440" bIns="45720" rtlCol="0" anchor="t">
            <a:normAutofit/>
          </a:bodyPr>
          <a:lstStyle/>
          <a:p>
            <a:r>
              <a:rPr lang="en-US" dirty="0">
                <a:cs typeface="Calibri"/>
              </a:rPr>
              <a:t>As a data scientist, you'll often be working for someone other than yourself.</a:t>
            </a:r>
            <a:endParaRPr lang="en-US" dirty="0"/>
          </a:p>
          <a:p>
            <a:r>
              <a:rPr lang="en-US" dirty="0">
                <a:cs typeface="Calibri"/>
              </a:rPr>
              <a:t>Expect under-specified requirements from customers. Iterate.</a:t>
            </a:r>
            <a:endParaRPr lang="en-US" dirty="0"/>
          </a:p>
          <a:p>
            <a:r>
              <a:rPr lang="en-US" dirty="0">
                <a:cs typeface="Calibri"/>
              </a:rPr>
              <a:t>Provide incomplete solutions rather than waiting until the product is perfect.</a:t>
            </a:r>
            <a:endParaRPr lang="en-US" dirty="0"/>
          </a:p>
          <a:p>
            <a:pPr marL="0" indent="0">
              <a:buNone/>
            </a:pPr>
            <a:r>
              <a:rPr lang="en-US" dirty="0">
                <a:cs typeface="Calibri"/>
                <a:hlinkClick r:id="rId2"/>
              </a:rPr>
              <a:t>https://en.wikipedia.org/wiki/Minimum_viable_product</a:t>
            </a:r>
          </a:p>
          <a:p>
            <a:endParaRPr lang="en-US" dirty="0">
              <a:cs typeface="Calibri"/>
            </a:endParaRPr>
          </a:p>
        </p:txBody>
      </p:sp>
    </p:spTree>
    <p:extLst>
      <p:ext uri="{BB962C8B-B14F-4D97-AF65-F5344CB8AC3E}">
        <p14:creationId xmlns:p14="http://schemas.microsoft.com/office/powerpoint/2010/main" val="1824397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DD005-B118-47B0-96A5-A9FDEC134E05}"/>
              </a:ext>
            </a:extLst>
          </p:cNvPr>
          <p:cNvSpPr>
            <a:spLocks noGrp="1"/>
          </p:cNvSpPr>
          <p:nvPr>
            <p:ph type="title"/>
          </p:nvPr>
        </p:nvSpPr>
        <p:spPr>
          <a:xfrm>
            <a:off x="838200" y="681037"/>
            <a:ext cx="10515600" cy="1325563"/>
          </a:xfrm>
        </p:spPr>
        <p:txBody>
          <a:bodyPr/>
          <a:lstStyle/>
          <a:p>
            <a:r>
              <a:rPr lang="en-US" dirty="0">
                <a:cs typeface="Calibri Light"/>
              </a:rPr>
              <a:t>Store assumptions and expectations</a:t>
            </a:r>
            <a:endParaRPr lang="en-US" dirty="0"/>
          </a:p>
        </p:txBody>
      </p:sp>
      <p:sp>
        <p:nvSpPr>
          <p:cNvPr id="3" name="Content Placeholder 2">
            <a:extLst>
              <a:ext uri="{FF2B5EF4-FFF2-40B4-BE49-F238E27FC236}">
                <a16:creationId xmlns:a16="http://schemas.microsoft.com/office/drawing/2014/main" id="{577F0F53-6E4F-4046-8FAA-9F02244736FF}"/>
              </a:ext>
            </a:extLst>
          </p:cNvPr>
          <p:cNvSpPr>
            <a:spLocks noGrp="1"/>
          </p:cNvSpPr>
          <p:nvPr>
            <p:ph idx="1"/>
          </p:nvPr>
        </p:nvSpPr>
        <p:spPr/>
        <p:txBody>
          <a:bodyPr vert="horz" lIns="91440" tIns="45720" rIns="91440" bIns="45720" rtlCol="0" anchor="t">
            <a:normAutofit/>
          </a:bodyPr>
          <a:lstStyle/>
          <a:p>
            <a:endParaRPr lang="en-US" dirty="0"/>
          </a:p>
          <a:p>
            <a:pPr marL="0" indent="0">
              <a:buNone/>
            </a:pPr>
            <a:r>
              <a:rPr lang="en-US" dirty="0">
                <a:cs typeface="Calibri"/>
              </a:rPr>
              <a:t>We will revisit these notes later in the semester</a:t>
            </a:r>
          </a:p>
          <a:p>
            <a:pPr marL="0" indent="0">
              <a:buNone/>
            </a:pPr>
            <a:endParaRPr lang="en-US" dirty="0">
              <a:cs typeface="Calibri"/>
            </a:endParaRPr>
          </a:p>
          <a:p>
            <a:pPr marL="0" indent="0">
              <a:buNone/>
            </a:pPr>
            <a:r>
              <a:rPr lang="en-US" dirty="0">
                <a:cs typeface="Calibri"/>
              </a:rPr>
              <a:t>Store your note where it can be accessed later in the course</a:t>
            </a:r>
          </a:p>
          <a:p>
            <a:endParaRPr lang="en-US" dirty="0">
              <a:cs typeface="Calibri"/>
            </a:endParaRPr>
          </a:p>
          <a:p>
            <a:endParaRPr lang="en-US" dirty="0">
              <a:cs typeface="Calibri"/>
            </a:endParaRPr>
          </a:p>
        </p:txBody>
      </p:sp>
      <p:pic>
        <p:nvPicPr>
          <p:cNvPr id="4" name="Picture 4" descr="A picture containing indoor&#10;&#10;Description generated with very high confidence">
            <a:extLst>
              <a:ext uri="{FF2B5EF4-FFF2-40B4-BE49-F238E27FC236}">
                <a16:creationId xmlns:a16="http://schemas.microsoft.com/office/drawing/2014/main" id="{BCA05E5B-64A9-4EA7-BBC2-EA62FC5512E4}"/>
              </a:ext>
            </a:extLst>
          </p:cNvPr>
          <p:cNvPicPr>
            <a:picLocks noChangeAspect="1"/>
          </p:cNvPicPr>
          <p:nvPr/>
        </p:nvPicPr>
        <p:blipFill>
          <a:blip r:embed="rId3"/>
          <a:stretch>
            <a:fillRect/>
          </a:stretch>
        </p:blipFill>
        <p:spPr>
          <a:xfrm>
            <a:off x="1749760" y="3302517"/>
            <a:ext cx="7689011" cy="3097768"/>
          </a:xfrm>
          <a:prstGeom prst="rect">
            <a:avLst/>
          </a:prstGeom>
        </p:spPr>
      </p:pic>
    </p:spTree>
    <p:extLst>
      <p:ext uri="{BB962C8B-B14F-4D97-AF65-F5344CB8AC3E}">
        <p14:creationId xmlns:p14="http://schemas.microsoft.com/office/powerpoint/2010/main" val="2687368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155A-7004-48CA-B1F2-E45C288D506B}"/>
              </a:ext>
            </a:extLst>
          </p:cNvPr>
          <p:cNvSpPr>
            <a:spLocks noGrp="1"/>
          </p:cNvSpPr>
          <p:nvPr>
            <p:ph type="title"/>
          </p:nvPr>
        </p:nvSpPr>
        <p:spPr>
          <a:xfrm>
            <a:off x="838200" y="365125"/>
            <a:ext cx="10515600" cy="2518883"/>
          </a:xfrm>
        </p:spPr>
        <p:txBody>
          <a:bodyPr>
            <a:normAutofit/>
          </a:bodyPr>
          <a:lstStyle/>
          <a:p>
            <a:r>
              <a:rPr lang="en-US" dirty="0">
                <a:cs typeface="Calibri Light"/>
              </a:rPr>
              <a:t>When to persist, </a:t>
            </a:r>
            <a:br>
              <a:rPr lang="en-US" dirty="0">
                <a:cs typeface="Calibri Light"/>
              </a:rPr>
            </a:br>
            <a:r>
              <a:rPr lang="en-US" dirty="0">
                <a:cs typeface="Calibri Light"/>
              </a:rPr>
              <a:t>When to change course, </a:t>
            </a:r>
            <a:br>
              <a:rPr lang="en-US" dirty="0">
                <a:cs typeface="Calibri Light"/>
              </a:rPr>
            </a:br>
            <a:r>
              <a:rPr lang="en-US" dirty="0">
                <a:cs typeface="Calibri Light"/>
              </a:rPr>
              <a:t>When to seek help</a:t>
            </a:r>
            <a:endParaRPr lang="en-US" dirty="0"/>
          </a:p>
        </p:txBody>
      </p:sp>
      <p:sp>
        <p:nvSpPr>
          <p:cNvPr id="3" name="Content Placeholder 2">
            <a:extLst>
              <a:ext uri="{FF2B5EF4-FFF2-40B4-BE49-F238E27FC236}">
                <a16:creationId xmlns:a16="http://schemas.microsoft.com/office/drawing/2014/main" id="{D850296D-7AB8-48C8-BA9B-87C0E5E36123}"/>
              </a:ext>
            </a:extLst>
          </p:cNvPr>
          <p:cNvSpPr>
            <a:spLocks noGrp="1"/>
          </p:cNvSpPr>
          <p:nvPr>
            <p:ph idx="1"/>
          </p:nvPr>
        </p:nvSpPr>
        <p:spPr>
          <a:xfrm>
            <a:off x="4705710" y="4399171"/>
            <a:ext cx="7223185" cy="2022207"/>
          </a:xfrm>
        </p:spPr>
        <p:txBody>
          <a:bodyPr vert="horz" lIns="91440" tIns="45720" rIns="91440" bIns="45720" rtlCol="0" anchor="t">
            <a:normAutofit/>
          </a:bodyPr>
          <a:lstStyle/>
          <a:p>
            <a:pPr marL="0" indent="0">
              <a:buNone/>
            </a:pPr>
            <a:r>
              <a:rPr lang="en-US" dirty="0">
                <a:cs typeface="Calibri"/>
              </a:rPr>
              <a:t>Try attacking the challenge for 30 minutes </a:t>
            </a:r>
            <a:endParaRPr lang="en-US" dirty="0"/>
          </a:p>
          <a:p>
            <a:pPr marL="0" indent="0">
              <a:buNone/>
            </a:pPr>
            <a:r>
              <a:rPr lang="en-US" dirty="0">
                <a:cs typeface="Calibri"/>
              </a:rPr>
              <a:t>Then seek help or do something else for a while</a:t>
            </a:r>
          </a:p>
          <a:p>
            <a:pPr marL="0" indent="0">
              <a:buNone/>
            </a:pPr>
            <a:endParaRPr lang="en-US" dirty="0">
              <a:cs typeface="Calibri"/>
            </a:endParaRPr>
          </a:p>
          <a:p>
            <a:pPr>
              <a:buNone/>
            </a:pPr>
            <a:r>
              <a:rPr lang="en-US" sz="2400" dirty="0">
                <a:cs typeface="Calibri"/>
                <a:hlinkClick r:id="rId3"/>
              </a:rPr>
              <a:t>https://en.wikipedia.org/wiki/Pomodoro_Technique</a:t>
            </a:r>
            <a:endParaRPr lang="en-US" sz="2400" dirty="0">
              <a:hlinkClick r:id="rId3"/>
            </a:endParaRPr>
          </a:p>
        </p:txBody>
      </p:sp>
      <p:pic>
        <p:nvPicPr>
          <p:cNvPr id="4" name="Picture 4">
            <a:extLst>
              <a:ext uri="{FF2B5EF4-FFF2-40B4-BE49-F238E27FC236}">
                <a16:creationId xmlns:a16="http://schemas.microsoft.com/office/drawing/2014/main" id="{CBDF2365-2105-4302-8031-270C2999E478}"/>
              </a:ext>
            </a:extLst>
          </p:cNvPr>
          <p:cNvPicPr>
            <a:picLocks noChangeAspect="1"/>
          </p:cNvPicPr>
          <p:nvPr/>
        </p:nvPicPr>
        <p:blipFill rotWithShape="1">
          <a:blip r:embed="rId4"/>
          <a:srcRect r="524" b="8252"/>
          <a:stretch/>
        </p:blipFill>
        <p:spPr>
          <a:xfrm>
            <a:off x="263105" y="2637522"/>
            <a:ext cx="3533972" cy="3523298"/>
          </a:xfrm>
          <a:prstGeom prst="rect">
            <a:avLst/>
          </a:prstGeom>
        </p:spPr>
      </p:pic>
    </p:spTree>
    <p:extLst>
      <p:ext uri="{BB962C8B-B14F-4D97-AF65-F5344CB8AC3E}">
        <p14:creationId xmlns:p14="http://schemas.microsoft.com/office/powerpoint/2010/main" val="3368428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7E7C5-36AF-49FB-BD1D-1A01AA82E252}"/>
              </a:ext>
            </a:extLst>
          </p:cNvPr>
          <p:cNvSpPr>
            <a:spLocks noGrp="1"/>
          </p:cNvSpPr>
          <p:nvPr>
            <p:ph type="title"/>
          </p:nvPr>
        </p:nvSpPr>
        <p:spPr>
          <a:xfrm>
            <a:off x="838200" y="970156"/>
            <a:ext cx="10515600" cy="720534"/>
          </a:xfrm>
        </p:spPr>
        <p:txBody>
          <a:bodyPr/>
          <a:lstStyle/>
          <a:p>
            <a:r>
              <a:rPr lang="en-US" dirty="0">
                <a:cs typeface="Calibri Light"/>
              </a:rPr>
              <a:t>Pro-tip when seeking help</a:t>
            </a:r>
            <a:endParaRPr lang="en-US" dirty="0"/>
          </a:p>
        </p:txBody>
      </p:sp>
      <p:sp>
        <p:nvSpPr>
          <p:cNvPr id="3" name="Content Placeholder 2">
            <a:extLst>
              <a:ext uri="{FF2B5EF4-FFF2-40B4-BE49-F238E27FC236}">
                <a16:creationId xmlns:a16="http://schemas.microsoft.com/office/drawing/2014/main" id="{795E6541-F790-43A3-8AA3-C24BFFF1275E}"/>
              </a:ext>
            </a:extLst>
          </p:cNvPr>
          <p:cNvSpPr>
            <a:spLocks noGrp="1"/>
          </p:cNvSpPr>
          <p:nvPr>
            <p:ph idx="1"/>
          </p:nvPr>
        </p:nvSpPr>
        <p:spPr/>
        <p:txBody>
          <a:bodyPr vert="horz" lIns="91440" tIns="45720" rIns="91440" bIns="45720" rtlCol="0" anchor="t">
            <a:normAutofit fontScale="92500"/>
          </a:bodyPr>
          <a:lstStyle/>
          <a:p>
            <a:pPr marL="0" indent="0">
              <a:buNone/>
            </a:pPr>
            <a:r>
              <a:rPr lang="en-US" sz="3200" dirty="0">
                <a:cs typeface="Calibri"/>
              </a:rPr>
              <a:t>How to ask well-formed questions: </a:t>
            </a:r>
          </a:p>
          <a:p>
            <a:pPr marL="0" indent="0">
              <a:buNone/>
            </a:pPr>
            <a:r>
              <a:rPr lang="en-US" sz="3200" dirty="0">
                <a:cs typeface="Calibri"/>
                <a:hlinkClick r:id="rId2"/>
              </a:rPr>
              <a:t>https://stackoverflow.com/help/how-to-ask</a:t>
            </a:r>
            <a:endParaRPr lang="en-US" sz="3200" dirty="0">
              <a:cs typeface="Calibri"/>
            </a:endParaRPr>
          </a:p>
          <a:p>
            <a:pPr marL="0" indent="0">
              <a:buNone/>
            </a:pPr>
            <a:r>
              <a:rPr lang="en-US" dirty="0">
                <a:cs typeface="Calibri"/>
              </a:rPr>
              <a:t>[Intentional sidetrack to </a:t>
            </a:r>
            <a:r>
              <a:rPr lang="en-US" dirty="0" err="1">
                <a:cs typeface="Calibri"/>
              </a:rPr>
              <a:t>StackOverflow</a:t>
            </a:r>
            <a:r>
              <a:rPr lang="en-US" dirty="0">
                <a:cs typeface="Calibri"/>
              </a:rPr>
              <a:t>.]</a:t>
            </a:r>
          </a:p>
          <a:p>
            <a:endParaRPr lang="en-US" dirty="0">
              <a:cs typeface="Calibri"/>
            </a:endParaRPr>
          </a:p>
          <a:p>
            <a:pPr marL="0" indent="0">
              <a:buNone/>
            </a:pPr>
            <a:r>
              <a:rPr lang="en-US" dirty="0">
                <a:cs typeface="Calibri"/>
              </a:rPr>
              <a:t>Ask technical questions:</a:t>
            </a:r>
          </a:p>
          <a:p>
            <a:r>
              <a:rPr lang="en-US" i="1" dirty="0">
                <a:cs typeface="Calibri"/>
              </a:rPr>
              <a:t>Poor</a:t>
            </a:r>
            <a:r>
              <a:rPr lang="en-US" dirty="0">
                <a:cs typeface="Calibri"/>
              </a:rPr>
              <a:t>: "I don't understand Python dictionaries" (--&gt; online tutorials)</a:t>
            </a:r>
          </a:p>
          <a:p>
            <a:r>
              <a:rPr lang="en-US" i="1" dirty="0">
                <a:cs typeface="Calibri"/>
              </a:rPr>
              <a:t>Better</a:t>
            </a:r>
            <a:r>
              <a:rPr lang="en-US" dirty="0">
                <a:cs typeface="Calibri"/>
              </a:rPr>
              <a:t>: "When is it appropriate to use a key-value pair?"</a:t>
            </a:r>
          </a:p>
          <a:p>
            <a:endParaRPr lang="en-US" dirty="0">
              <a:cs typeface="Calibri"/>
            </a:endParaRPr>
          </a:p>
          <a:p>
            <a:r>
              <a:rPr lang="en-US" i="1" dirty="0">
                <a:cs typeface="Calibri"/>
              </a:rPr>
              <a:t>Poor</a:t>
            </a:r>
            <a:r>
              <a:rPr lang="en-US" dirty="0">
                <a:cs typeface="Calibri"/>
              </a:rPr>
              <a:t>: If I submitted this assignment as is, what score would I get?</a:t>
            </a:r>
          </a:p>
          <a:p>
            <a:r>
              <a:rPr lang="en-US" i="1" dirty="0">
                <a:cs typeface="Calibri"/>
              </a:rPr>
              <a:t>Better</a:t>
            </a:r>
            <a:r>
              <a:rPr lang="en-US" dirty="0">
                <a:cs typeface="Calibri"/>
              </a:rPr>
              <a:t>: I am planning to submit the attached assignment, but currently there's an error in the third cell. I've searched online but don't find any references to the error message. Can you provide guidance?</a:t>
            </a:r>
          </a:p>
        </p:txBody>
      </p:sp>
    </p:spTree>
    <p:extLst>
      <p:ext uri="{BB962C8B-B14F-4D97-AF65-F5344CB8AC3E}">
        <p14:creationId xmlns:p14="http://schemas.microsoft.com/office/powerpoint/2010/main" val="16536109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D3056-7FD6-4CCC-A40A-55DFF56B6C89}"/>
              </a:ext>
            </a:extLst>
          </p:cNvPr>
          <p:cNvSpPr>
            <a:spLocks noGrp="1"/>
          </p:cNvSpPr>
          <p:nvPr>
            <p:ph type="title"/>
          </p:nvPr>
        </p:nvSpPr>
        <p:spPr>
          <a:xfrm>
            <a:off x="6094105" y="1037063"/>
            <a:ext cx="5854994" cy="989905"/>
          </a:xfrm>
        </p:spPr>
        <p:txBody>
          <a:bodyPr>
            <a:normAutofit/>
          </a:bodyPr>
          <a:lstStyle/>
          <a:p>
            <a:r>
              <a:rPr lang="en-US" dirty="0">
                <a:solidFill>
                  <a:srgbClr val="000000"/>
                </a:solidFill>
                <a:cs typeface="Calibri Light"/>
              </a:rPr>
              <a:t>Emotions in Data Science</a:t>
            </a:r>
            <a:endParaRPr lang="en-US" dirty="0">
              <a:solidFill>
                <a:srgbClr val="000000"/>
              </a:solidFill>
            </a:endParaRPr>
          </a:p>
        </p:txBody>
      </p:sp>
      <p:sp>
        <p:nvSpPr>
          <p:cNvPr id="3" name="Content Placeholder 2">
            <a:extLst>
              <a:ext uri="{FF2B5EF4-FFF2-40B4-BE49-F238E27FC236}">
                <a16:creationId xmlns:a16="http://schemas.microsoft.com/office/drawing/2014/main" id="{87114A17-B7E2-4BDE-90D1-6B6B257F74CF}"/>
              </a:ext>
            </a:extLst>
          </p:cNvPr>
          <p:cNvSpPr>
            <a:spLocks noGrp="1"/>
          </p:cNvSpPr>
          <p:nvPr>
            <p:ph idx="1"/>
          </p:nvPr>
        </p:nvSpPr>
        <p:spPr>
          <a:xfrm>
            <a:off x="5414839" y="1832211"/>
            <a:ext cx="6544709" cy="5005136"/>
          </a:xfrm>
        </p:spPr>
        <p:txBody>
          <a:bodyPr vert="horz" lIns="91440" tIns="45720" rIns="91440" bIns="45720" rtlCol="0" anchor="ctr">
            <a:noAutofit/>
          </a:bodyPr>
          <a:lstStyle/>
          <a:p>
            <a:r>
              <a:rPr lang="en-US" sz="2400" dirty="0">
                <a:solidFill>
                  <a:srgbClr val="000000"/>
                </a:solidFill>
                <a:cs typeface="Calibri"/>
              </a:rPr>
              <a:t>As a data scientist, most of your time will be spent in a desert of uncertainty, frustration, and doubt. </a:t>
            </a:r>
          </a:p>
          <a:p>
            <a:endParaRPr lang="en-US" sz="2400" dirty="0">
              <a:solidFill>
                <a:srgbClr val="000000"/>
              </a:solidFill>
              <a:cs typeface="Calibri"/>
            </a:endParaRPr>
          </a:p>
          <a:p>
            <a:r>
              <a:rPr lang="en-US" sz="2400" dirty="0">
                <a:solidFill>
                  <a:srgbClr val="000000"/>
                </a:solidFill>
                <a:cs typeface="Calibri"/>
              </a:rPr>
              <a:t>There will be rare short-lived interspersed spikes of excitement and happiness due to events like getting a new dataset, creating a new analytic, getting a new result, or being thanked by a stakeholder. </a:t>
            </a:r>
          </a:p>
          <a:p>
            <a:endParaRPr lang="en-US" sz="2400" dirty="0">
              <a:solidFill>
                <a:srgbClr val="000000"/>
              </a:solidFill>
              <a:cs typeface="Calibri"/>
            </a:endParaRPr>
          </a:p>
          <a:p>
            <a:pPr marL="0" indent="0">
              <a:buNone/>
            </a:pPr>
            <a:r>
              <a:rPr lang="en-US" sz="2400" dirty="0">
                <a:solidFill>
                  <a:srgbClr val="000000"/>
                </a:solidFill>
                <a:cs typeface="Calibri"/>
              </a:rPr>
              <a:t>This experience is normal and does not go away.</a:t>
            </a:r>
          </a:p>
          <a:p>
            <a:pPr marL="0" indent="0">
              <a:buNone/>
            </a:pPr>
            <a:r>
              <a:rPr lang="en-US" sz="1800" i="1" dirty="0">
                <a:solidFill>
                  <a:srgbClr val="000000"/>
                </a:solidFill>
                <a:cs typeface="Calibri"/>
              </a:rPr>
              <a:t>See also the psychology of slot machines</a:t>
            </a:r>
            <a:endParaRPr lang="en-US" sz="2400" dirty="0">
              <a:solidFill>
                <a:srgbClr val="000000"/>
              </a:solidFill>
              <a:cs typeface="Calibri"/>
            </a:endParaRPr>
          </a:p>
        </p:txBody>
      </p:sp>
      <p:pic>
        <p:nvPicPr>
          <p:cNvPr id="4" name="Picture 4" descr="A sign on a cloudy day&#10;&#10;Description generated with very high confidence">
            <a:extLst>
              <a:ext uri="{FF2B5EF4-FFF2-40B4-BE49-F238E27FC236}">
                <a16:creationId xmlns:a16="http://schemas.microsoft.com/office/drawing/2014/main" id="{6A2FEC5C-CF9A-48A0-9D5C-80F7D7E87716}"/>
              </a:ext>
            </a:extLst>
          </p:cNvPr>
          <p:cNvPicPr>
            <a:picLocks noChangeAspect="1"/>
          </p:cNvPicPr>
          <p:nvPr/>
        </p:nvPicPr>
        <p:blipFill rotWithShape="1">
          <a:blip r:embed="rId3">
            <a:alphaModFix/>
          </a:blip>
          <a:srcRect l="4994" r="31230" b="-2"/>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465374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25612-77DB-4994-ABC8-DC70EE548AAE}"/>
              </a:ext>
            </a:extLst>
          </p:cNvPr>
          <p:cNvSpPr>
            <a:spLocks noGrp="1"/>
          </p:cNvSpPr>
          <p:nvPr>
            <p:ph type="title"/>
          </p:nvPr>
        </p:nvSpPr>
        <p:spPr>
          <a:xfrm>
            <a:off x="640079" y="2053641"/>
            <a:ext cx="3669161" cy="2760098"/>
          </a:xfrm>
        </p:spPr>
        <p:txBody>
          <a:bodyPr>
            <a:normAutofit/>
          </a:bodyPr>
          <a:lstStyle/>
          <a:p>
            <a:r>
              <a:rPr lang="en-US" dirty="0">
                <a:solidFill>
                  <a:srgbClr val="FFFFFF"/>
                </a:solidFill>
                <a:cs typeface="Calibri Light"/>
              </a:rPr>
              <a:t>Homework</a:t>
            </a:r>
            <a:endParaRPr lang="en-US" dirty="0">
              <a:solidFill>
                <a:srgbClr val="FFFFFF"/>
              </a:solidFill>
            </a:endParaRPr>
          </a:p>
        </p:txBody>
      </p:sp>
      <p:sp>
        <p:nvSpPr>
          <p:cNvPr id="3" name="Content Placeholder 2">
            <a:extLst>
              <a:ext uri="{FF2B5EF4-FFF2-40B4-BE49-F238E27FC236}">
                <a16:creationId xmlns:a16="http://schemas.microsoft.com/office/drawing/2014/main" id="{E8115622-F7E0-4318-BECF-813B8C05FE36}"/>
              </a:ext>
            </a:extLst>
          </p:cNvPr>
          <p:cNvSpPr>
            <a:spLocks noGrp="1"/>
          </p:cNvSpPr>
          <p:nvPr>
            <p:ph idx="1"/>
          </p:nvPr>
        </p:nvSpPr>
        <p:spPr>
          <a:xfrm>
            <a:off x="6090574" y="801866"/>
            <a:ext cx="5306084" cy="5230634"/>
          </a:xfrm>
        </p:spPr>
        <p:txBody>
          <a:bodyPr anchor="ctr">
            <a:normAutofit/>
          </a:bodyPr>
          <a:lstStyle/>
          <a:p>
            <a:r>
              <a:rPr lang="en-US" sz="2400" strike="sngStrike" dirty="0">
                <a:solidFill>
                  <a:srgbClr val="000000"/>
                </a:solidFill>
                <a:cs typeface="Calibri"/>
              </a:rPr>
              <a:t>Course Logistics</a:t>
            </a:r>
            <a:endParaRPr lang="en-US" sz="2400" strike="sngStrike" dirty="0">
              <a:cs typeface="Calibri"/>
            </a:endParaRPr>
          </a:p>
          <a:p>
            <a:r>
              <a:rPr lang="en-US" sz="2400" strike="sngStrike" dirty="0">
                <a:solidFill>
                  <a:srgbClr val="000000"/>
                </a:solidFill>
                <a:cs typeface="Calibri"/>
              </a:rPr>
              <a:t>What is Data Science?</a:t>
            </a:r>
            <a:endParaRPr lang="en-US" sz="2400" strike="sngStrike" dirty="0">
              <a:cs typeface="Calibri"/>
            </a:endParaRPr>
          </a:p>
          <a:p>
            <a:r>
              <a:rPr lang="en-US" sz="2400" strike="sngStrike" dirty="0">
                <a:solidFill>
                  <a:srgbClr val="000000"/>
                </a:solidFill>
                <a:cs typeface="Calibri"/>
              </a:rPr>
              <a:t>Software tools</a:t>
            </a:r>
            <a:endParaRPr lang="en-US" sz="2400" strike="sngStrike" dirty="0">
              <a:cs typeface="Calibri"/>
            </a:endParaRPr>
          </a:p>
          <a:p>
            <a:r>
              <a:rPr lang="en-US" sz="2400" strike="sngStrike" dirty="0">
                <a:solidFill>
                  <a:srgbClr val="000000"/>
                </a:solidFill>
                <a:cs typeface="Calibri"/>
              </a:rPr>
              <a:t>What are we not covering?</a:t>
            </a:r>
            <a:endParaRPr lang="en-US" sz="2400" strike="sngStrike" dirty="0">
              <a:cs typeface="Calibri"/>
            </a:endParaRPr>
          </a:p>
          <a:p>
            <a:r>
              <a:rPr lang="en-US" sz="2400" strike="sngStrike" dirty="0">
                <a:solidFill>
                  <a:srgbClr val="000000"/>
                </a:solidFill>
                <a:cs typeface="Calibri"/>
              </a:rPr>
              <a:t>Data Formats</a:t>
            </a:r>
            <a:endParaRPr lang="en-US" sz="2400" strike="sngStrike" dirty="0">
              <a:cs typeface="Calibri"/>
            </a:endParaRPr>
          </a:p>
          <a:p>
            <a:r>
              <a:rPr lang="en-US" sz="2400" strike="sngStrike" dirty="0">
                <a:solidFill>
                  <a:srgbClr val="000000"/>
                </a:solidFill>
                <a:cs typeface="Calibri"/>
              </a:rPr>
              <a:t>Soft skills</a:t>
            </a:r>
            <a:endParaRPr lang="en-US" sz="2400" strike="sngStrike" dirty="0">
              <a:cs typeface="Calibri"/>
            </a:endParaRPr>
          </a:p>
          <a:p>
            <a:r>
              <a:rPr lang="en-US" sz="2400" dirty="0">
                <a:solidFill>
                  <a:srgbClr val="000000"/>
                </a:solidFill>
                <a:highlight>
                  <a:srgbClr val="FFFF00"/>
                </a:highlight>
                <a:cs typeface="Calibri"/>
              </a:rPr>
              <a:t>Homework</a:t>
            </a:r>
            <a:endParaRPr lang="en-US" sz="2400" dirty="0">
              <a:highlight>
                <a:srgbClr val="FFFF00"/>
              </a:highlight>
              <a:cs typeface="Calibri"/>
            </a:endParaRPr>
          </a:p>
          <a:p>
            <a:endParaRPr lang="en-US" sz="2400" dirty="0">
              <a:solidFill>
                <a:srgbClr val="000000"/>
              </a:solidFill>
              <a:cs typeface="Calibri"/>
            </a:endParaRPr>
          </a:p>
        </p:txBody>
      </p:sp>
    </p:spTree>
    <p:extLst>
      <p:ext uri="{BB962C8B-B14F-4D97-AF65-F5344CB8AC3E}">
        <p14:creationId xmlns:p14="http://schemas.microsoft.com/office/powerpoint/2010/main" val="1942638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AA41-5339-46AB-A61E-C5A76DEB0F6B}"/>
              </a:ext>
            </a:extLst>
          </p:cNvPr>
          <p:cNvSpPr>
            <a:spLocks noGrp="1"/>
          </p:cNvSpPr>
          <p:nvPr>
            <p:ph type="title"/>
          </p:nvPr>
        </p:nvSpPr>
        <p:spPr>
          <a:xfrm>
            <a:off x="838200" y="681037"/>
            <a:ext cx="10515600" cy="1325563"/>
          </a:xfrm>
        </p:spPr>
        <p:txBody>
          <a:bodyPr/>
          <a:lstStyle/>
          <a:p>
            <a:r>
              <a:rPr lang="en-US" i="1" dirty="0">
                <a:cs typeface="Calibri Light"/>
              </a:rPr>
              <a:t>Task</a:t>
            </a:r>
            <a:r>
              <a:rPr lang="en-US" dirty="0">
                <a:cs typeface="Calibri Light"/>
              </a:rPr>
              <a:t>: </a:t>
            </a:r>
            <a:r>
              <a:rPr lang="en-US" dirty="0" err="1">
                <a:cs typeface="Calibri Light"/>
              </a:rPr>
              <a:t>Jupyter</a:t>
            </a:r>
            <a:r>
              <a:rPr lang="en-US" dirty="0">
                <a:cs typeface="Calibri Light"/>
              </a:rPr>
              <a:t> with Python 3 kernel</a:t>
            </a:r>
            <a:endParaRPr lang="en-US" dirty="0"/>
          </a:p>
        </p:txBody>
      </p:sp>
      <p:sp>
        <p:nvSpPr>
          <p:cNvPr id="3" name="Content Placeholder 2">
            <a:extLst>
              <a:ext uri="{FF2B5EF4-FFF2-40B4-BE49-F238E27FC236}">
                <a16:creationId xmlns:a16="http://schemas.microsoft.com/office/drawing/2014/main" id="{502A89A5-E10C-4E54-AD4C-F26F7333A07B}"/>
              </a:ext>
            </a:extLst>
          </p:cNvPr>
          <p:cNvSpPr>
            <a:spLocks noGrp="1"/>
          </p:cNvSpPr>
          <p:nvPr>
            <p:ph idx="1"/>
          </p:nvPr>
        </p:nvSpPr>
        <p:spPr>
          <a:xfrm>
            <a:off x="504826" y="1825625"/>
            <a:ext cx="11539087" cy="4351338"/>
          </a:xfrm>
        </p:spPr>
        <p:txBody>
          <a:bodyPr vert="horz" lIns="91440" tIns="45720" rIns="91440" bIns="45720" rtlCol="0" anchor="t">
            <a:normAutofit/>
          </a:bodyPr>
          <a:lstStyle/>
          <a:p>
            <a:pPr marL="0" indent="0">
              <a:buNone/>
            </a:pPr>
            <a:endParaRPr lang="en-US" sz="2400" dirty="0">
              <a:cs typeface="Calibri"/>
            </a:endParaRPr>
          </a:p>
          <a:p>
            <a:r>
              <a:rPr lang="en-US" sz="2400" i="1" dirty="0">
                <a:cs typeface="Calibri"/>
              </a:rPr>
              <a:t>Recommended</a:t>
            </a:r>
            <a:r>
              <a:rPr lang="en-US" sz="2400" dirty="0">
                <a:cs typeface="Calibri"/>
              </a:rPr>
              <a:t>: Local installation on your computer</a:t>
            </a:r>
          </a:p>
          <a:p>
            <a:pPr lvl="1"/>
            <a:r>
              <a:rPr lang="en-US" dirty="0">
                <a:cs typeface="Calibri"/>
                <a:hlinkClick r:id="rId2"/>
              </a:rPr>
              <a:t>https://www.anaconda.com/</a:t>
            </a:r>
            <a:endParaRPr lang="en-US" sz="2400" dirty="0">
              <a:cs typeface="Calibri"/>
            </a:endParaRPr>
          </a:p>
          <a:p>
            <a:endParaRPr lang="en-US" sz="2400" i="1" dirty="0">
              <a:cs typeface="Calibri"/>
            </a:endParaRPr>
          </a:p>
          <a:p>
            <a:r>
              <a:rPr lang="en-US" sz="2400" i="1" dirty="0">
                <a:cs typeface="Calibri"/>
              </a:rPr>
              <a:t>Backup</a:t>
            </a:r>
            <a:r>
              <a:rPr lang="en-US" sz="2400" dirty="0">
                <a:cs typeface="Calibri"/>
              </a:rPr>
              <a:t>: Web-based (free, no guarantee of availability, features vary)</a:t>
            </a:r>
          </a:p>
          <a:p>
            <a:pPr lvl="1"/>
            <a:r>
              <a:rPr lang="en-US" dirty="0">
                <a:cs typeface="Calibri"/>
                <a:hlinkClick r:id="rId3"/>
              </a:rPr>
              <a:t>https://colab.research.google.com/</a:t>
            </a:r>
            <a:endParaRPr lang="en-US" dirty="0">
              <a:cs typeface="Calibri"/>
            </a:endParaRPr>
          </a:p>
          <a:p>
            <a:pPr lvl="1"/>
            <a:r>
              <a:rPr lang="en-US" dirty="0">
                <a:cs typeface="Calibri"/>
                <a:hlinkClick r:id="rId4"/>
              </a:rPr>
              <a:t>https://mybinder.org/</a:t>
            </a:r>
            <a:endParaRPr lang="en-US" dirty="0">
              <a:cs typeface="Calibri"/>
            </a:endParaRPr>
          </a:p>
          <a:p>
            <a:pPr lvl="2"/>
            <a:r>
              <a:rPr lang="en-US" sz="2400" dirty="0">
                <a:cs typeface="Calibri"/>
              </a:rPr>
              <a:t>Depends on reference to </a:t>
            </a:r>
            <a:r>
              <a:rPr lang="en-US" sz="2400" dirty="0" err="1">
                <a:cs typeface="Calibri"/>
              </a:rPr>
              <a:t>github</a:t>
            </a:r>
            <a:r>
              <a:rPr lang="en-US" sz="2400" dirty="0">
                <a:cs typeface="Calibri"/>
              </a:rPr>
              <a:t> repository</a:t>
            </a:r>
          </a:p>
          <a:p>
            <a:endParaRPr lang="en-US" sz="2400" dirty="0">
              <a:cs typeface="Calibri"/>
            </a:endParaRPr>
          </a:p>
        </p:txBody>
      </p:sp>
    </p:spTree>
    <p:extLst>
      <p:ext uri="{BB962C8B-B14F-4D97-AF65-F5344CB8AC3E}">
        <p14:creationId xmlns:p14="http://schemas.microsoft.com/office/powerpoint/2010/main" val="2122360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5B71F-A1F3-40FC-A83B-200EF65417D0}"/>
              </a:ext>
            </a:extLst>
          </p:cNvPr>
          <p:cNvSpPr>
            <a:spLocks noGrp="1"/>
          </p:cNvSpPr>
          <p:nvPr>
            <p:ph type="title"/>
          </p:nvPr>
        </p:nvSpPr>
        <p:spPr>
          <a:xfrm>
            <a:off x="838200" y="825190"/>
            <a:ext cx="10515600" cy="865500"/>
          </a:xfrm>
        </p:spPr>
        <p:txBody>
          <a:bodyPr/>
          <a:lstStyle/>
          <a:p>
            <a:r>
              <a:rPr lang="en-US" dirty="0">
                <a:cs typeface="Calibri Light"/>
              </a:rPr>
              <a:t>Homework</a:t>
            </a:r>
            <a:endParaRPr lang="en-US" dirty="0"/>
          </a:p>
        </p:txBody>
      </p:sp>
      <p:sp>
        <p:nvSpPr>
          <p:cNvPr id="3" name="Subtitle 2">
            <a:extLst>
              <a:ext uri="{FF2B5EF4-FFF2-40B4-BE49-F238E27FC236}">
                <a16:creationId xmlns:a16="http://schemas.microsoft.com/office/drawing/2014/main" id="{A91FDC6A-B3C0-453E-862F-30C4F259F2D6}"/>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600" dirty="0">
                <a:cs typeface="Calibri"/>
              </a:rPr>
              <a:t>Read: </a:t>
            </a:r>
            <a:r>
              <a:rPr lang="en-US" sz="3200" dirty="0">
                <a:cs typeface="Calibri"/>
              </a:rPr>
              <a:t>First 10 pages of "</a:t>
            </a:r>
            <a:r>
              <a:rPr lang="en-US" sz="3200" dirty="0">
                <a:cs typeface="Calibri"/>
                <a:hlinkClick r:id="rId3"/>
              </a:rPr>
              <a:t>50 years of data science</a:t>
            </a:r>
            <a:r>
              <a:rPr lang="en-US" sz="3200" dirty="0">
                <a:cs typeface="Calibri"/>
              </a:rPr>
              <a:t>"</a:t>
            </a:r>
          </a:p>
          <a:p>
            <a:pPr marL="0" indent="0">
              <a:buNone/>
            </a:pPr>
            <a:r>
              <a:rPr lang="en-US" sz="3600" dirty="0">
                <a:cs typeface="Calibri"/>
              </a:rPr>
              <a:t>	Write a half page summary of the text</a:t>
            </a:r>
          </a:p>
          <a:p>
            <a:pPr marL="0" indent="0">
              <a:buNone/>
            </a:pPr>
            <a:r>
              <a:rPr lang="en-US" sz="3600" dirty="0">
                <a:cs typeface="Calibri"/>
              </a:rPr>
              <a:t>	Submit essay via Blackboard</a:t>
            </a:r>
            <a:endParaRPr lang="en-US" dirty="0">
              <a:cs typeface="Calibri"/>
            </a:endParaRPr>
          </a:p>
          <a:p>
            <a:pPr marL="0" indent="0">
              <a:buNone/>
            </a:pPr>
            <a:endParaRPr lang="en-US" sz="3600" dirty="0">
              <a:cs typeface="Calibri"/>
            </a:endParaRPr>
          </a:p>
          <a:p>
            <a:pPr marL="0" indent="0">
              <a:buNone/>
            </a:pPr>
            <a:r>
              <a:rPr lang="en-US" sz="3600" dirty="0">
                <a:cs typeface="Calibri"/>
              </a:rPr>
              <a:t>2. Complete Homework-week1.ipynb</a:t>
            </a:r>
          </a:p>
          <a:p>
            <a:pPr marL="0" indent="0">
              <a:buNone/>
            </a:pPr>
            <a:r>
              <a:rPr lang="en-US" sz="3600" dirty="0">
                <a:cs typeface="Calibri"/>
              </a:rPr>
              <a:t>	Submit it as </a:t>
            </a:r>
            <a:r>
              <a:rPr lang="en-US" sz="3600" dirty="0" err="1">
                <a:cs typeface="Calibri"/>
              </a:rPr>
              <a:t>ipython</a:t>
            </a:r>
            <a:r>
              <a:rPr lang="en-US" sz="3600" dirty="0">
                <a:cs typeface="Calibri"/>
              </a:rPr>
              <a:t> notebook to Blackboard</a:t>
            </a:r>
          </a:p>
          <a:p>
            <a:pPr marL="0" indent="0">
              <a:buNone/>
            </a:pPr>
            <a:endParaRPr lang="en-US" sz="3600" dirty="0">
              <a:cs typeface="Calibri"/>
            </a:endParaRPr>
          </a:p>
        </p:txBody>
      </p:sp>
      <p:sp>
        <p:nvSpPr>
          <p:cNvPr id="4" name="TextBox 3">
            <a:extLst>
              <a:ext uri="{FF2B5EF4-FFF2-40B4-BE49-F238E27FC236}">
                <a16:creationId xmlns:a16="http://schemas.microsoft.com/office/drawing/2014/main" id="{FD36BDEC-DE04-4B10-9D65-B87B2F0A7893}"/>
              </a:ext>
            </a:extLst>
          </p:cNvPr>
          <p:cNvSpPr txBox="1"/>
          <p:nvPr/>
        </p:nvSpPr>
        <p:spPr>
          <a:xfrm>
            <a:off x="4008758" y="612723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Action: Read,</a:t>
            </a:r>
            <a:r>
              <a:rPr lang="en-US" dirty="0">
                <a:cs typeface="Calibri"/>
              </a:rPr>
              <a:t> write, tell</a:t>
            </a:r>
            <a:endParaRPr lang="en-US" dirty="0"/>
          </a:p>
        </p:txBody>
      </p:sp>
    </p:spTree>
    <p:extLst>
      <p:ext uri="{BB962C8B-B14F-4D97-AF65-F5344CB8AC3E}">
        <p14:creationId xmlns:p14="http://schemas.microsoft.com/office/powerpoint/2010/main" val="2348569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C4C7-DE11-4EEA-AC29-244F2F61E46E}"/>
              </a:ext>
            </a:extLst>
          </p:cNvPr>
          <p:cNvSpPr>
            <a:spLocks noGrp="1"/>
          </p:cNvSpPr>
          <p:nvPr>
            <p:ph type="title"/>
          </p:nvPr>
        </p:nvSpPr>
        <p:spPr>
          <a:xfrm>
            <a:off x="838200" y="568512"/>
            <a:ext cx="10515600" cy="1325563"/>
          </a:xfrm>
        </p:spPr>
        <p:txBody>
          <a:bodyPr/>
          <a:lstStyle/>
          <a:p>
            <a:r>
              <a:rPr lang="en-US" dirty="0">
                <a:cs typeface="Calibri Light"/>
              </a:rPr>
              <a:t>Online resources (in addition to books)</a:t>
            </a:r>
            <a:endParaRPr lang="en-US" dirty="0"/>
          </a:p>
        </p:txBody>
      </p:sp>
      <p:sp>
        <p:nvSpPr>
          <p:cNvPr id="3" name="Content Placeholder 2">
            <a:extLst>
              <a:ext uri="{FF2B5EF4-FFF2-40B4-BE49-F238E27FC236}">
                <a16:creationId xmlns:a16="http://schemas.microsoft.com/office/drawing/2014/main" id="{03E7349D-D4D0-4BD6-9078-DDEBCAD096C3}"/>
              </a:ext>
            </a:extLst>
          </p:cNvPr>
          <p:cNvSpPr>
            <a:spLocks noGrp="1"/>
          </p:cNvSpPr>
          <p:nvPr>
            <p:ph idx="1"/>
          </p:nvPr>
        </p:nvSpPr>
        <p:spPr>
          <a:xfrm>
            <a:off x="838200" y="1594624"/>
            <a:ext cx="10515600" cy="4194150"/>
          </a:xfrm>
        </p:spPr>
        <p:txBody>
          <a:bodyPr vert="horz" lIns="91440" tIns="45720" rIns="91440" bIns="45720" rtlCol="0" anchor="t">
            <a:noAutofit/>
          </a:bodyPr>
          <a:lstStyle/>
          <a:p>
            <a:r>
              <a:rPr lang="en-US" sz="2000">
                <a:cs typeface="Calibri"/>
              </a:rPr>
              <a:t>Meetups</a:t>
            </a:r>
            <a:endParaRPr lang="en-US" sz="2000" dirty="0">
              <a:cs typeface="Calibri"/>
            </a:endParaRPr>
          </a:p>
          <a:p>
            <a:pPr lvl="1"/>
            <a:r>
              <a:rPr lang="en-US" sz="2000" dirty="0">
                <a:cs typeface="Calibri"/>
                <a:hlinkClick r:id="rId2"/>
              </a:rPr>
              <a:t>https://www.meetup.com/topics/data-science/</a:t>
            </a:r>
            <a:endParaRPr lang="en-US" sz="2000" dirty="0">
              <a:cs typeface="Calibri"/>
            </a:endParaRPr>
          </a:p>
          <a:p>
            <a:pPr lvl="1"/>
            <a:r>
              <a:rPr lang="en-US" sz="2000" dirty="0">
                <a:cs typeface="Calibri"/>
                <a:hlinkClick r:id="rId3"/>
              </a:rPr>
              <a:t>https://www.meetup.com/BigDataBaltimore/</a:t>
            </a:r>
            <a:endParaRPr lang="en-US" sz="2000" dirty="0">
              <a:cs typeface="Calibri"/>
            </a:endParaRPr>
          </a:p>
          <a:p>
            <a:pPr lvl="1"/>
            <a:r>
              <a:rPr lang="en-US" sz="2000" dirty="0">
                <a:cs typeface="Calibri"/>
                <a:hlinkClick r:id="rId4"/>
              </a:rPr>
              <a:t>https://www.meetup.com/Statistical-Seminars-DC/events/254200651/</a:t>
            </a:r>
          </a:p>
          <a:p>
            <a:r>
              <a:rPr lang="en-US" sz="2000" dirty="0">
                <a:cs typeface="Calibri"/>
              </a:rPr>
              <a:t>News and blogs</a:t>
            </a:r>
          </a:p>
          <a:p>
            <a:pPr lvl="1"/>
            <a:r>
              <a:rPr lang="en-US" sz="2000" dirty="0">
                <a:cs typeface="Calibri"/>
                <a:hlinkClick r:id="rId5"/>
              </a:rPr>
              <a:t>https://www.kdnuggets.com/</a:t>
            </a:r>
            <a:endParaRPr lang="en-US" sz="2000" dirty="0">
              <a:cs typeface="Calibri"/>
            </a:endParaRPr>
          </a:p>
          <a:p>
            <a:pPr lvl="1"/>
            <a:r>
              <a:rPr lang="en-US" sz="2000" dirty="0">
                <a:cs typeface="Calibri"/>
                <a:hlinkClick r:id="rId6"/>
              </a:rPr>
              <a:t>https://news.ycombinator.com/</a:t>
            </a:r>
            <a:endParaRPr lang="en-US" sz="2000" dirty="0">
              <a:cs typeface="Calibri"/>
            </a:endParaRPr>
          </a:p>
          <a:p>
            <a:pPr lvl="1"/>
            <a:r>
              <a:rPr lang="en-US" sz="2000" dirty="0">
                <a:cs typeface="Calibri"/>
                <a:hlinkClick r:id="rId7"/>
              </a:rPr>
              <a:t>https://hackernoon.com/</a:t>
            </a:r>
            <a:endParaRPr lang="en-US" sz="2000" dirty="0">
              <a:cs typeface="Calibri"/>
            </a:endParaRPr>
          </a:p>
          <a:p>
            <a:pPr lvl="1"/>
            <a:r>
              <a:rPr lang="en-US" sz="2000" dirty="0">
                <a:cs typeface="Calibri"/>
                <a:hlinkClick r:id="rId8"/>
              </a:rPr>
              <a:t>https://www.reddit.com/r/datascience/</a:t>
            </a:r>
          </a:p>
          <a:p>
            <a:pPr lvl="1"/>
            <a:r>
              <a:rPr lang="en-US" sz="2000" dirty="0">
                <a:cs typeface="Calibri"/>
                <a:hlinkClick r:id="rId9"/>
              </a:rPr>
              <a:t>https://dataelixir.com/newsletters/</a:t>
            </a:r>
            <a:endParaRPr lang="en-US" dirty="0"/>
          </a:p>
          <a:p>
            <a:r>
              <a:rPr lang="en-US" sz="2000" dirty="0">
                <a:cs typeface="Calibri"/>
              </a:rPr>
              <a:t>Online courses</a:t>
            </a:r>
          </a:p>
          <a:p>
            <a:pPr lvl="1"/>
            <a:r>
              <a:rPr lang="en-US" sz="2000" dirty="0">
                <a:cs typeface="Calibri"/>
              </a:rPr>
              <a:t>Coursera</a:t>
            </a:r>
          </a:p>
          <a:p>
            <a:pPr lvl="2"/>
            <a:r>
              <a:rPr lang="en-US" dirty="0">
                <a:cs typeface="Calibri"/>
                <a:hlinkClick r:id="rId10"/>
              </a:rPr>
              <a:t>https://www.coursera.org/learn/machine-learning/home/welcome</a:t>
            </a:r>
            <a:endParaRPr lang="en-US" dirty="0">
              <a:cs typeface="Calibri"/>
            </a:endParaRPr>
          </a:p>
          <a:p>
            <a:pPr lvl="1"/>
            <a:endParaRPr lang="en-US" sz="2000" dirty="0">
              <a:cs typeface="Calibri"/>
            </a:endParaRPr>
          </a:p>
        </p:txBody>
      </p:sp>
    </p:spTree>
    <p:extLst>
      <p:ext uri="{BB962C8B-B14F-4D97-AF65-F5344CB8AC3E}">
        <p14:creationId xmlns:p14="http://schemas.microsoft.com/office/powerpoint/2010/main" val="329034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E3BE-F1D3-4E68-BE26-81E8F688BD75}"/>
              </a:ext>
            </a:extLst>
          </p:cNvPr>
          <p:cNvSpPr>
            <a:spLocks noGrp="1"/>
          </p:cNvSpPr>
          <p:nvPr>
            <p:ph type="title"/>
          </p:nvPr>
        </p:nvSpPr>
        <p:spPr/>
        <p:txBody>
          <a:bodyPr/>
          <a:lstStyle/>
          <a:p>
            <a:r>
              <a:rPr lang="en-US" dirty="0">
                <a:cs typeface="Calibri Light"/>
              </a:rPr>
              <a:t>What do you want to learn in this class?</a:t>
            </a:r>
            <a:endParaRPr lang="en-US" dirty="0"/>
          </a:p>
        </p:txBody>
      </p:sp>
      <p:pic>
        <p:nvPicPr>
          <p:cNvPr id="4" name="Picture 4" descr="A picture containing sky, wall, indoor, table&#10;&#10;Description generated with very high confidence">
            <a:extLst>
              <a:ext uri="{FF2B5EF4-FFF2-40B4-BE49-F238E27FC236}">
                <a16:creationId xmlns:a16="http://schemas.microsoft.com/office/drawing/2014/main" id="{E0CC3B42-4D10-471C-BE05-BB617B26C0C4}"/>
              </a:ext>
            </a:extLst>
          </p:cNvPr>
          <p:cNvPicPr>
            <a:picLocks noGrp="1" noChangeAspect="1"/>
          </p:cNvPicPr>
          <p:nvPr>
            <p:ph idx="1"/>
          </p:nvPr>
        </p:nvPicPr>
        <p:blipFill>
          <a:blip r:embed="rId3"/>
          <a:stretch>
            <a:fillRect/>
          </a:stretch>
        </p:blipFill>
        <p:spPr>
          <a:xfrm>
            <a:off x="576889" y="1239599"/>
            <a:ext cx="7246549" cy="4836582"/>
          </a:xfrm>
          <a:prstGeom prst="rect">
            <a:avLst/>
          </a:prstGeom>
        </p:spPr>
      </p:pic>
      <p:sp>
        <p:nvSpPr>
          <p:cNvPr id="3" name="TextBox 2">
            <a:extLst>
              <a:ext uri="{FF2B5EF4-FFF2-40B4-BE49-F238E27FC236}">
                <a16:creationId xmlns:a16="http://schemas.microsoft.com/office/drawing/2014/main" id="{05C74C32-8215-461B-9CE3-7D1D70E7A0CC}"/>
              </a:ext>
            </a:extLst>
          </p:cNvPr>
          <p:cNvSpPr txBox="1"/>
          <p:nvPr/>
        </p:nvSpPr>
        <p:spPr>
          <a:xfrm>
            <a:off x="4661140" y="6076181"/>
            <a:ext cx="753086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i="1" dirty="0"/>
              <a:t>Activity</a:t>
            </a:r>
            <a:r>
              <a:rPr lang="en-US" sz="2800" dirty="0"/>
              <a:t>: </a:t>
            </a:r>
            <a:r>
              <a:rPr lang="en-US" sz="2800" dirty="0">
                <a:cs typeface="Calibri"/>
              </a:rPr>
              <a:t>verbal popcorn; record answers on board</a:t>
            </a:r>
          </a:p>
        </p:txBody>
      </p:sp>
    </p:spTree>
    <p:extLst>
      <p:ext uri="{BB962C8B-B14F-4D97-AF65-F5344CB8AC3E}">
        <p14:creationId xmlns:p14="http://schemas.microsoft.com/office/powerpoint/2010/main" val="27115502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372</TotalTime>
  <Words>5405</Words>
  <Application>Microsoft Macintosh PowerPoint</Application>
  <PresentationFormat>Widescreen</PresentationFormat>
  <Paragraphs>761</Paragraphs>
  <Slides>86</Slides>
  <Notes>36</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Courier New</vt:lpstr>
      <vt:lpstr>1_Office Theme</vt:lpstr>
      <vt:lpstr>Data 601 @ UMBC</vt:lpstr>
      <vt:lpstr>Welcome to Data 601</vt:lpstr>
      <vt:lpstr>Course Logistics</vt:lpstr>
      <vt:lpstr>Components of a good class</vt:lpstr>
      <vt:lpstr>Ground rules</vt:lpstr>
      <vt:lpstr>Grading                                    Learning</vt:lpstr>
      <vt:lpstr>Log your assumptions and expectations</vt:lpstr>
      <vt:lpstr>Store assumptions and expectations</vt:lpstr>
      <vt:lpstr>What do you want to learn in this class?</vt:lpstr>
      <vt:lpstr>What is  Data Science?</vt:lpstr>
      <vt:lpstr>https://www.kdnuggets.com/2016/10/battle-data-science-venn-diagrams.html</vt:lpstr>
      <vt:lpstr>Skills and experience matter  more than title and labels</vt:lpstr>
      <vt:lpstr>Data science is an active field with lots of jargon</vt:lpstr>
      <vt:lpstr>Why learn data science?</vt:lpstr>
      <vt:lpstr>Large scale use cases with lots of data</vt:lpstr>
      <vt:lpstr>Assumption in this class</vt:lpstr>
      <vt:lpstr>Software Tools</vt:lpstr>
      <vt:lpstr>Most popular tool in data science</vt:lpstr>
      <vt:lpstr>Most popular tool in data science</vt:lpstr>
      <vt:lpstr>Most popular tool in Data 601: Python</vt:lpstr>
      <vt:lpstr>Most popular tool in Data 601: Python</vt:lpstr>
      <vt:lpstr>Most popular tool in Data 601: Python</vt:lpstr>
      <vt:lpstr>Interface to Python in Data 601: Jupyter</vt:lpstr>
      <vt:lpstr>Why Jupyter + Python for Data 601?</vt:lpstr>
      <vt:lpstr>Python and Jupyter do not cover every use case</vt:lpstr>
      <vt:lpstr>Relevance of infrastructure to data science</vt:lpstr>
      <vt:lpstr>Infrastructure in data science to enable Reproducibility and Portability</vt:lpstr>
      <vt:lpstr>Best practices: Version control</vt:lpstr>
      <vt:lpstr>Have you used software for version control?</vt:lpstr>
      <vt:lpstr>What are we not covering?</vt:lpstr>
      <vt:lpstr>Processes external to data science</vt:lpstr>
      <vt:lpstr>Processes external to data science</vt:lpstr>
      <vt:lpstr>Not covered: machine learning</vt:lpstr>
      <vt:lpstr>Not covered: product integration</vt:lpstr>
      <vt:lpstr>Not covered: security</vt:lpstr>
      <vt:lpstr>Data Formats</vt:lpstr>
      <vt:lpstr>Figure 1</vt:lpstr>
      <vt:lpstr>Figure 2</vt:lpstr>
      <vt:lpstr>Rubber Duck Debugging</vt:lpstr>
      <vt:lpstr>Data Formats</vt:lpstr>
      <vt:lpstr>We will discuss: data formats</vt:lpstr>
      <vt:lpstr>Data formats</vt:lpstr>
      <vt:lpstr>PowerPoint Presentation</vt:lpstr>
      <vt:lpstr>Tables: what are they good for?</vt:lpstr>
      <vt:lpstr>Example of a table for course grades</vt:lpstr>
      <vt:lpstr>Tables: what are they good for?</vt:lpstr>
      <vt:lpstr>Example of a table for emails</vt:lpstr>
      <vt:lpstr>CSV</vt:lpstr>
      <vt:lpstr>CSV</vt:lpstr>
      <vt:lpstr>CSV caveats</vt:lpstr>
      <vt:lpstr>CSV variations</vt:lpstr>
      <vt:lpstr>CSV alternative: fixed width</vt:lpstr>
      <vt:lpstr>CSV alternative: fixed width</vt:lpstr>
      <vt:lpstr>CSV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Jupyter and CSV</vt:lpstr>
      <vt:lpstr>reasons not to use CSV data format</vt:lpstr>
      <vt:lpstr>Additional common data formats: JSON and XML</vt:lpstr>
      <vt:lpstr>Data format: JavaScript Object Notation (JSON)</vt:lpstr>
      <vt:lpstr>Data format: JavaScript Object Notation (JSON)</vt:lpstr>
      <vt:lpstr>Data format: JavaScript Object Notation (JSON)</vt:lpstr>
      <vt:lpstr>How many key-value pairs does this JSON feature?</vt:lpstr>
      <vt:lpstr>How many key value pairs does this JSON feature?</vt:lpstr>
      <vt:lpstr>Reading JSON in Jupyter</vt:lpstr>
      <vt:lpstr>Data format: Extensible Markup Language (XML)</vt:lpstr>
      <vt:lpstr>Multiple representations in XML</vt:lpstr>
      <vt:lpstr>Reading XML in Jupyter</vt:lpstr>
      <vt:lpstr>There are more data formats used in different situations</vt:lpstr>
      <vt:lpstr>Soft skills</vt:lpstr>
      <vt:lpstr>Data Science is more than Math and Software</vt:lpstr>
      <vt:lpstr>Iterating with customers</vt:lpstr>
      <vt:lpstr>When to persist,  When to change course,  When to seek help</vt:lpstr>
      <vt:lpstr>Pro-tip when seeking help</vt:lpstr>
      <vt:lpstr>Emotions in Data Science</vt:lpstr>
      <vt:lpstr>Homework</vt:lpstr>
      <vt:lpstr>Task: Jupyter with Python 3 kernel</vt:lpstr>
      <vt:lpstr>Homework</vt:lpstr>
      <vt:lpstr>Online resources (in addition to 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Mehmet Sarica</cp:lastModifiedBy>
  <cp:revision>2806</cp:revision>
  <dcterms:created xsi:type="dcterms:W3CDTF">2013-07-15T20:26:40Z</dcterms:created>
  <dcterms:modified xsi:type="dcterms:W3CDTF">2021-01-28T00:01:48Z</dcterms:modified>
</cp:coreProperties>
</file>